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5"/>
  </p:notesMasterIdLst>
  <p:sldIdLst>
    <p:sldId id="475" r:id="rId2"/>
    <p:sldId id="353" r:id="rId3"/>
    <p:sldId id="352" r:id="rId4"/>
    <p:sldId id="476" r:id="rId5"/>
    <p:sldId id="477" r:id="rId6"/>
    <p:sldId id="478" r:id="rId7"/>
    <p:sldId id="480" r:id="rId8"/>
    <p:sldId id="481" r:id="rId9"/>
    <p:sldId id="482" r:id="rId10"/>
    <p:sldId id="483" r:id="rId11"/>
    <p:sldId id="484" r:id="rId12"/>
    <p:sldId id="487" r:id="rId13"/>
    <p:sldId id="488" r:id="rId14"/>
    <p:sldId id="489" r:id="rId15"/>
    <p:sldId id="492" r:id="rId16"/>
    <p:sldId id="493" r:id="rId17"/>
    <p:sldId id="494" r:id="rId18"/>
    <p:sldId id="496" r:id="rId19"/>
    <p:sldId id="497" r:id="rId20"/>
    <p:sldId id="499" r:id="rId21"/>
    <p:sldId id="500" r:id="rId22"/>
    <p:sldId id="501" r:id="rId23"/>
    <p:sldId id="502" r:id="rId24"/>
    <p:sldId id="503" r:id="rId25"/>
    <p:sldId id="506" r:id="rId26"/>
    <p:sldId id="507" r:id="rId27"/>
    <p:sldId id="508" r:id="rId28"/>
    <p:sldId id="509" r:id="rId29"/>
    <p:sldId id="510" r:id="rId30"/>
    <p:sldId id="511" r:id="rId31"/>
    <p:sldId id="513" r:id="rId32"/>
    <p:sldId id="514" r:id="rId33"/>
    <p:sldId id="563" r:id="rId34"/>
    <p:sldId id="516" r:id="rId35"/>
    <p:sldId id="517" r:id="rId36"/>
    <p:sldId id="518" r:id="rId37"/>
    <p:sldId id="519" r:id="rId38"/>
    <p:sldId id="522" r:id="rId39"/>
    <p:sldId id="525" r:id="rId40"/>
    <p:sldId id="526" r:id="rId41"/>
    <p:sldId id="527" r:id="rId42"/>
    <p:sldId id="528" r:id="rId43"/>
    <p:sldId id="529" r:id="rId44"/>
    <p:sldId id="530" r:id="rId45"/>
    <p:sldId id="564" r:id="rId46"/>
    <p:sldId id="532" r:id="rId47"/>
    <p:sldId id="534" r:id="rId48"/>
    <p:sldId id="535" r:id="rId49"/>
    <p:sldId id="536" r:id="rId50"/>
    <p:sldId id="566" r:id="rId51"/>
    <p:sldId id="570" r:id="rId52"/>
    <p:sldId id="571" r:id="rId53"/>
    <p:sldId id="572" r:id="rId54"/>
    <p:sldId id="573" r:id="rId55"/>
    <p:sldId id="574" r:id="rId56"/>
    <p:sldId id="575" r:id="rId57"/>
    <p:sldId id="576" r:id="rId58"/>
    <p:sldId id="577" r:id="rId59"/>
    <p:sldId id="546" r:id="rId60"/>
    <p:sldId id="547" r:id="rId61"/>
    <p:sldId id="549" r:id="rId62"/>
    <p:sldId id="550" r:id="rId63"/>
    <p:sldId id="551" r:id="rId64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3333CC"/>
    <a:srgbClr val="333399"/>
    <a:srgbClr val="FF0000"/>
    <a:srgbClr val="143C83"/>
    <a:srgbClr val="004080"/>
    <a:srgbClr val="66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6" autoAdjust="0"/>
  </p:normalViewPr>
  <p:slideViewPr>
    <p:cSldViewPr snapToGrid="0">
      <p:cViewPr>
        <p:scale>
          <a:sx n="70" d="100"/>
          <a:sy n="70" d="100"/>
        </p:scale>
        <p:origin x="-1374" y="-84"/>
      </p:cViewPr>
      <p:guideLst>
        <p:guide orient="horz" pos="906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14.7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28,'0'0'17,"0"0"2,31 20-1,-11-20-7,8 4-2,1-4-2,5 0-2,1 0-2,3 2-1,-4-2 0,-3 4-1,-3 1-1,-8 5 2,-20-10 1,15 36 0,-19-6 1,-11 8 0,-5 7 1,-10 6 0,1 8 0,-7-1-1,2 5-1,1-5 0,7-3-1,4-8-2,9-7-1,5-2-4,4-16-3,10-5-12,-6-17-5,25 14-1,-1-14 0,-6-12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4:27.6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 0 32,'-17'17'20,"15"2"2,2-19 0,0 0-12,21 17-2,3-15-3,10 0-5,-2-8-16,14 14-5,-13-10 0,5 13 0</inkml:trace>
  <inkml:trace contextRef="#ctx0" brushRef="#br0" timeOffset="210">105 418 17,'28'-7'13,"13"1"-3,3-9-8,6-6-8,13 0-5,-3-11-1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4:28.0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65 57,'0'0'25,"2"-21"0,-2 21 0,12-17-16,-12 17-3,32-18-2,-10 10-1,6 8-3,1 9 0,-1 10-1,-4 12 1,-6 12-1,-11 16 0,-10 7 1,-13 8-1,-10 1 1,-8 1 0,-3-7 0,-1-5 0,4-12 1,9-11 0,11-9 1,12-7-1,16-6 1,11-4-4,11-4-7,12-11-14,13 2 0,-4-11-3,11 3 0</inkml:trace>
  <inkml:trace contextRef="#ctx0" brushRef="#br0" timeOffset="308">586 812 70,'-20'28'28,"4"2"-2,-4-13-1,20-17-23,-13 19-17,13-19-7,31-34-2,-7-4-3,18 0 0</inkml:trace>
  <inkml:trace contextRef="#ctx0" brushRef="#br0" timeOffset="504">1120 391 55,'-35'45'22,"5"12"3,-11-9-2,9 5-16,0 2-2,8-6-1,11-7 0,9-10-1,15-11-2,11-14-1,14-14 1,5-18-1,7-11-1,1-13 0,3-8-1,-6-7 2,-5-3-1,-11-1 2,-6 11-1,-15 6 2,-9 15-1,-15 11 0,-13 20 0,-16 16 0,-7 19 0,-9 16-1,-3 7-2,6 9-2,1-4-4,15-3-4,15-4-6,16-21-6,24-7 0,14-22 1,17-2 0</inkml:trace>
  <inkml:trace contextRef="#ctx0" brushRef="#br0" timeOffset="835">1443 398 42,'24'-19'23,"2"12"3,-26 7-2,33-19-8,-11 13-3,2-1-5,4 3-2,1 2-3,-1 6-2,0 5-1,-4 8 0,-9 10 0,-9 9 0,-10 5-1,-11 9 1,-9 7-1,-8 0 3,-6-2-1,-1-8 0,7-7 0,0-6 0,15-8 0,13-7 2,4-19-2,29 17-1,5-13 0,12-2-4,9 0-4,4 2-10,-1-8-7,3 8-1,-13-12-1,-5 6 1</inkml:trace>
  <inkml:trace contextRef="#ctx0" brushRef="#br0" timeOffset="1248">2166 681 61,'20'27'24,"-20"-27"1,2 39-1,-6-12-16,-2 1-3,-2 4 0,0-5-1,0 3-3,2-7 1,0-6-2,6-17 1,0 0 0,0 0 0,0 0 0,12-23 0,0 4 0,0 0-1,0 2 0,-12 17 0,27-17 0,-27 17 0,26 15-1,-16 2 0,0 4 1,-2 0 0,-2 0 0,0-4 0,-6-17 1,12 22-1,-12-22-2,0 0-1,23-5-3,-23 5-3,26-15-5,-26 15-4,34-14-4,-34 14-2,37-9 3,-19 3 4,4 6 6,-2-2 8,-20 2 9,29 2 8,-29-2 6,18 2 3,-18-2 0,0 0-3,0 0-4,-8 19-4,8-19-5,-2 17-3,2-17-3,8 19 0,-8-19-1,24 17 0,-24-17 0,34 6 1,-14-8-1,-20 2 1,31-23 0,-19 4 0,-6 0-1,-2 2 0,-4 17-1,-8-24-1,8 24-1,-24 0-1,5 9-1,19-9-4,-30 32-5,30-32-7,-12 23-3,12-23 1,12-21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4:29.9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78 10 65,'5'-23'26,"-5"23"0,-18 38-1,1 18-12,6 24-7,-4 24-2,7 16-1,-1 18 0,3 3-7,12-1-10,11-6-10,-4-30-2,7-16-1,-3-38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4:30.6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319 48 43,'0'0'25,"-2"-21"0,2 21 0,-22-6-9,0 10-5,-2 9-4,-7 10-3,-3 11-1,-3 11-3,-3 14 0,4 7 0,5 6 0,5 8 0,14-3 1,10-9-1,12-8 1,16-16-2,11-17-3,17-25-14,15-14-6,2-28-1,12-8-1,-8-23 0</inkml:trace>
  <inkml:trace contextRef="#ctx0" brushRef="#br0" timeOffset="285">819 0 50,'-8'44'24,"-2"-17"0,8 17 0,-8 10-10,4 9-7,0 10-3,-2 9-7,6 10-16,-4-10-4,12-4-1,-6-20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00.4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 39 37,'0'0'21,"-21"28"-1,21-28-2,0 0-13,0 0-18,0 0-4,31-28-2,-6-11-2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4:58.2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60 15,'0'0'17,"0"0"1,29 12 1,-9-18-6,10 2-1,-3 0-2,9 2-3,-2 4-2,-3 4-3,-3 10 0,-6 3-1,-9 11 1,-11 5-2,-8 9 1,-9 3 0,-9 4 1,-6-2 0,1-5 2,-3-7-1,8-8 1,5-9 0,19-20 0,-6 18 0,24-18 0,13-8-3,13 0-5,15-6-5,10 4-9,4-7-6,12 3 0,-6-8 0,2 9 0</inkml:trace>
  <inkml:trace contextRef="#ctx0" brushRef="#br0" timeOffset="301">829 410 40,'-13'34'22,"-9"-11"2,6 7-2,-4-10-6,10-3-7,10-17-4,0 0-12,0 0-12,30-33-3,0 5-2,-3-17 1</inkml:trace>
  <inkml:trace contextRef="#ctx0" brushRef="#br0" timeOffset="505">1146 249 33,'-18'22'17,"6"11"2,-10-11 1,10 7-9,-2 1-3,7 3-1,-1-3-1,6-5-1,4-3-1,-2-22-2,23 18 0,-1-28-1,10-16 0,1-13 0,9-10 0,-1-10 0,-1-8-2,-1-2 2,-11 6-1,-8 8 0,-14 11-1,-16 17 2,-16 13-3,-11 22 1,-13 14-3,-9 13-2,4 8-3,-1 3-9,17 3-3,3-14-1,28 1 2,8-36 1</inkml:trace>
  <inkml:trace contextRef="#ctx0" brushRef="#br0" timeOffset="828">1556 70 39,'22'14'21,"-22"-14"2,14 27 0,-14-27-5,10 26-8,8-14-3,3-5-3,5 1 0,4 2-3,-1 2 0,1 4 0,-4 3-1,-5 7 1,-5 3-1,-8 5 1,-4-1-1,-6 1 1,-2-5-1,0-1 1,6-6 0,-2-22 0,28 23-1,3-17-3,7 0-12,11-8-8,14 10-1,-5-8-1,3 12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4:59.6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0 228 39,'36'-6'20,"17"4"2,-1-11 1,17 7-10,10 2-3,14 2-2,13 6-1,5 2-1,12 5 0,6 1-2,7-1 1,3-3-1,11-4 0,6-12 0,8 0-1,2-11 0,6-4-1,-1-7 0,1 0-1,-7-2 0,-9 4-1,-17 3 0,-21 2-2,-15 8 0,-20 6-2,-18 9-1,-19 0-4,-9 9-2,-19 1-6,-18-10-10,6 30 0,-6-30 2,-36 25 1</inkml:trace>
  <inkml:trace contextRef="#ctx0" brushRef="#br0" timeOffset="511">749 764 31,'-22'-6'20,"22"6"0,12-21 2,-12 21-9,44-17-4,-14 11-2,8 4-2,-1 10-1,3 11-3,-2 10-1,-9 10 0,-5 12 0,-14 10-1,-8 5 1,-12 5 0,-10 4 2,-6-7 0,-7-7 1,1-9 2,3-14-1,5-7 0,6-12 0,18-19-1,0 0 0,18 9-1,13-13-5,11-3-6,9-1-10,11 6-6,-1-11-1,6 7 1,-10-9 0</inkml:trace>
  <inkml:trace contextRef="#ctx0" brushRef="#br0" timeOffset="1007">1756 1018 46,'-34'46'21,"11"15"2,-9-10-3,10 2-11,6-5-1,8-13-1,10-10-2,-2-25 0,28 9-2,0-31-1,7-15-1,7-15 0,1-7 0,-3-9-1,-3 0 0,-7 6-1,-12 5 0,-12 13 0,-16 19 0,-16 18-1,-7 16 0,-11 21-2,-3 10-2,-3 10-6,7 7-6,1-11-5,19 4 1,5-16 0,24-7 0</inkml:trace>
  <inkml:trace contextRef="#ctx0" brushRef="#br0" timeOffset="1308">2202 833 46,'40'-16'22,"3"12"2,-17 0-5,0 10-5,-5 1-5,-3 4-3,-4 6-2,-4 8-2,-6 9-1,-8 6 1,-4 8 0,-8 1 1,0 3 0,-1-2-1,3-3 1,2-9-1,10-5 1,10-12 0,10-9-1,11-6-1,16-6-3,10-2-6,10 2-10,8-8-8,14 12-1,-10-2-1,4 11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01.5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74 501 50,'-21'-11'20,"-4"-5"3,25 16 1,-30-15-8,30 15-3,0 0-4,0 0 0,0 0 0,0 0-3,49-6-2,0 6 0,24-4-1,27-6 1,33-3-1,31-10 0,23-9-1,23-8 0,21-5-1,18-4 0,4 0 0,2 0-1,-10 5 1,-12 4-1,-10 14 0,-19 9 1,-23 9-1,-25 10 0,-24 8-2,-25 9-2,-26 0-4,-18 6-8,-22 0-14,-41-25 2,14 29-2,-38-27 0</inkml:trace>
  <inkml:trace contextRef="#ctx0" brushRef="#br0" timeOffset="525">980 990 79,'0'0'25,"14"-41"0,10 11-1,5-2-15,4-2-3,7 6-1,2 11-3,-2 15-1,-7 17-1,-6 18-1,-11 17-1,-14 11 0,-8 18-2,-17 7 2,-6 6-2,-11-6 3,-3-7 0,8-8 1,1-16 1,11-10 1,15-21 2,8-24 1,41 10 0,9-21-2,8-9 0,9 0-2,13-1-5,2-3-12,-7-3-10,3 8 0,-15-2-2,-8 6 2</inkml:trace>
  <inkml:trace contextRef="#ctx0" brushRef="#br0" timeOffset="841">1833 1354 57,'0'0'22,"-16"27"1,16-27-6,-17 27-17,17-27-15,0 0-2,0 0-4,0-27-1</inkml:trace>
  <inkml:trace contextRef="#ctx0" brushRef="#br0" timeOffset="1044">2135 1132 52,'-49'71'20,"10"4"0,-5-12 0,14-7-12,10-12-1,16-16-1,4-28-1,34 4-2,2-34-2,8-18 2,10-14-2,1-16 1,2-9-1,-6-5 0,-8 0 0,-6 6 0,-13 15 0,-14 15 0,-18 22-1,-16 25 0,-15 26 0,-10 21-1,-13 21-2,-2 12-7,0 14-7,-1-1-6,19-1 1,0-21-2,26-7 3</inkml:trace>
  <inkml:trace contextRef="#ctx0" brushRef="#br0" timeOffset="1375">2686 747 88,'21'-12'26,"1"10"-1,-22 2 1,19-5-17,-19 5-4,20 7-2,-20-7-2,18 29-1,-12-2 0,-2 5 0,-6 7 0,-2 7-1,-4 3 2,0 3-2,-4 4 2,2-5-1,4-6 1,6 0-1,10-8 0,8-6 1,14-6-1,14-6 0,11-10-4,20-1-11,10-6-10,2-14-2,9 3 1,-10-14-1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44.7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156 163 38,'10'-25'19,"8"14"0,-18 11 1,22-15-11,-22 15-6,13 32-3,-14 2 0,-5 12-2,-8 11 1,-6 7 0,-6 8 0,-5 2 2,-3-1 1,4-11 1,3-5 0,7-13 2,8-6 1,10-15 0,2-23-1,36 19 0,-5-19-2,9-4-2,7-8-3,3 3-5,1-6-6,1-6-10,1 8-2,-13-12 1,-1 8 0</inkml:trace>
  <inkml:trace contextRef="#ctx0" brushRef="#br0" timeOffset="376">727 125 48,'22'-8'19,"15"6"1,-7-11-3,3 9-16,-1 0-2,2 8-1,-9 6 0,-11 13-1,-8 7 2,-12 10 1,-12 9 3,-11 6 2,-5 6 1,-5 2-1,1-3-1,0-4-4,9-7-13,3-17-6,18-1-3,8-31 0,0 0 0</inkml:trace>
  <inkml:trace contextRef="#ctx0" brushRef="#br0" timeOffset="842">1385 413 48,'-21'-5'22,"1"14"0,-14-3-1,3 11-12,-7 6-6,2 5-1,3 5 0,5 1-1,8-2-1,8-3 2,12-7 0,0-22 0,28 23 1,-4-23-1,4-7 1,-3-5-1,3-3 0,-4-2 0,-7 2 0,-17 15-1,24-25 0,-24 25 0,0 0 0,6-19-1,-6 19 1,0 0-1,0 0 0,-4 21-1,4 0 1,2 11 0,0 10 0,2 13-1,0 13 1,0 10-2,-2 6 1,-6 3 1,-4-3-1,-6-3 1,-4-10 0,-5-18 0,-5-19-1,-4-19 1,-1-21 0,5-16-3,4-16 0,12-16-1,9-12-1,10-2-3,13-5-5,8-4-11,19 8 0,-3-7 2,11 14 1</inkml:trace>
  <inkml:trace contextRef="#ctx0" brushRef="#br0" timeOffset="1669">2061 142 44,'0'-25'24,"0"25"1,0 0 0,-31-9-10,9 14-2,-9 9-5,-5 5-3,-5 15-3,-3 8-2,-1 13 0,5 6-1,6 9 0,13 2 0,15 0 1,16-5-1,19-14 1,17-17-2,17-13-4,12-20-13,8-25-6,7-11 0,-7-20 0,-2 0 0</inkml:trace>
  <inkml:trace contextRef="#ctx0" brushRef="#br0" timeOffset="2030">2703-2 40,'0'0'21,"34"5"1,-34-5 1,4 42-13,-6 4-2,0 20 1,-4 27-3,-2 29-3,-6 28 0,5 24 0,-7 22-1,4 15-6,0 3-9,-4-8-9,16-9-1,-12-37-2,10-26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50.3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52 65 39,'-18'-16'20,"18"16"1,-22-3-3,22 3-6,0 0-2,-13 30-2,13-3-2,0 11-2,1 13-2,-1 13-2,0 10-6,-1 3-15,6 7-1,-7-14-2,10-4 1</inkml:trace>
  <inkml:trace contextRef="#ctx0" brushRef="#br0" timeOffset="255">340 502 46,'-4'25'20,"6"9"1,-8-11-5,6 3-9,0-5-4,0-21-1,8 17-2,-8-17-1,24-21-1,-6 0 1,0-3 0,3-1 1,1 4 0,0 4 0,-4 8 1,-18 9-1,25 11 0,-25-11 1,16 34-2,-10-13 0,2-2-2,-4-2-4,-4-17-4,20 15-8,1-9 0,-21-6 0,43-11 1</inkml:trace>
  <inkml:trace contextRef="#ctx0" brushRef="#br0" timeOffset="527">768 603 21,'0'0'18,"-23"32"0,1-19-2,8 6-2,14-19-5,-28 21-2,28-21-1,0 0-3,0 0-1,0 0 0,30-8-1,-6 1 0,1-5 0,3 3-1,0-2 0,-7-1 0,-3 3-1,-18 9-1,20-14-4,-20 14-4,0 0-8,-24-9-1,24 9-1,-27-6 0</inkml:trace>
  <inkml:trace contextRef="#ctx0" brushRef="#br0" timeOffset="850">1233 0 56,'-8'42'21,"-12"-12"2,8 16-3,-6 11-13,7 7-2,-1 8-3,6 5-6,8 5-16,0-16-1,17-3-3,-7-27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15.1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48-8 71,'24'-4'28,"-24"4"-1,0 23-1,-4 3-17,-4 3-2,2 13-2,-4 9-3,-2 5-1,4 8-3,-2-1-4,4 9-7,2 0-12,-1-12-1,9-6-1,-4-17 0</inkml:trace>
  <inkml:trace contextRef="#ctx0" brushRef="#br0" timeOffset="225">212 703 66,'-4'27'26,"4"-27"-1,-10 25-6,10-25-30,-4-18-8,4 18-6,18-44 2,-2 21-2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51.5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339 41 22,'2'-25'18,"-2"25"1,-6-25 2,6 25-5,-32 22-4,5 5 0,-9 13-2,-8 10-2,3 9 0,-5 8-2,5 10 0,5 0-2,12-2 0,16-5-2,20-6 1,18-18-4,11-17-3,15-20-10,15-16-12,-3-28 0,7-5-1,-14-20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4:33.3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0-1 33,'0'0'19,"28"5"1,-28-5-1,28 14-9,-8-7-2,2 1-3,2 0-5,-1-1-5,3-1-7,-4-14-8,6 8 0,-10-13 1,4 11-1</inkml:trace>
  <inkml:trace contextRef="#ctx0" brushRef="#br0" timeOffset="226">56 277 30,'0'0'23,"0"35"1,0-35 2,24 23-6,2-14-5,1-3-3,7 1-2,0-7-4,4 0-2,-2-2-9,-3 2-14,-7-9-7,4 9 0,-30 0-2,32-19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4:42.3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19 147 52,'0'0'25,"-22"-23"1,22 23-3,0 0-10,0 0-4,0 0-3,0 0-3,0 0-2,22-15-1,6 13 0,4 4 0,9 4 0,3 3-1,4 8 0,-7 12-1,-5 10-1,-10 9 0,-12 5-1,-12 5 0,-14-1 1,-10 3-1,-10-7 2,-4-7 2,-3-9 2,3-8 1,4-10 0,7-6-1,5-3 0,20-10 1,0 0-1,18 23-1,11-12-6,7-1-13,14 9-4,1-9-2,15 5 2,-11-15-1</inkml:trace>
  <inkml:trace contextRef="#ctx0" brushRef="#br0" timeOffset="368">642 795 51,'-18'27'22,"8"6"-1,-8-20-4,18-13-25,0 0-8,2-17-4,18-8-1</inkml:trace>
  <inkml:trace contextRef="#ctx0" brushRef="#br0" timeOffset="571">1023 362 36,'-22'44'18,"2"-25"1,6 14 0,-10-6-5,7 7-12,1 3 0,8 3 1,4 2-2,6-7 2,10-5-2,6-11 1,5-11-2,11-16 1,4-13-1,3-17 1,5-16-1,-4-7 0,-3-10 1,-5-2-1,-2 4 2,-14 10-1,-11 7 0,-10 12-1,-17 17 1,-12 19-1,-8 19 0,-7 20-2,-9 11-3,1 5-4,5 13-7,1-5-5,23 4 0,6-20 1,26-5 0</inkml:trace>
  <inkml:trace contextRef="#ctx0" brushRef="#br0" timeOffset="939">1507 128 45,'0'0'22,"29"-21"1,-29 21 0,32-25-12,-6 15-4,6-1 1,5 3-3,7 6-2,0 6-1,-3 8-1,-5 13-1,-6 9-1,-13 14 0,-9 10-1,-14 7 1,-11 6-1,-11-2 1,-4 0 0,-2-8 1,1-11 1,3-12-1,8-7 1,4-12-1,18-19 0,0 0 0,0 0 0,42 12 0,-4-16-3,3 0-4,11-6-7,5 8-8,-3-11-1,3 13 0,-13-13 1</inkml:trace>
  <inkml:trace contextRef="#ctx0" brushRef="#br0" timeOffset="1429">2443 600 55,'-4'32'24,"-12"-5"0,6 6-1,-4-5-15,2-4-4,2-3-2,10-21-1,0 0-1,0 0-2,0 0 1,14-29-1,-2 8 1,0 3 0,0 1 1,-12 17 0,24-2 0,-24 2 1,15 29-1,-9-8-1,0 2-3,0 0-3,0-2-7,-6-21-7,18 16-1,-18-16 0,28-20 0</inkml:trace>
  <inkml:trace contextRef="#ctx0" brushRef="#br0" timeOffset="1707">2794 676 23,'-10'20'15,"4"6"1,-10-4-6,8-1-2,8-21-3,-12 25-2,12-25-1,0 0-2,0 0 0,22-14-1,-22 14-1,24-29 1,-24 29-1,19-27 0,-19 27 0,6-19-1,-6 19 1,0 0-1,-23 8-1,23-8-2,-26 23-3,26-23-4,-22 19 0,22-19 0</inkml:trace>
  <inkml:trace contextRef="#ctx0" brushRef="#br0" timeOffset="2007">3224 0 50,'0'0'24,"8"42"1,-24-4-2,6 18-6,-4 13-13,-2 9-3,0 5-4,5 7-7,5 2-12,-2-15-1,12-5-1,-6-24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4:44.6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327-2 72,'21'6'26,"-21"-6"-1,-16 21-4,-5 7-15,-7 12-3,-7 13-1,-8 13-2,-3 10 1,0 9 0,1 4 0,8-4 0,15-5 0,16-14 1,18-11-4,22-16-11,21-8-12,7-31 0,18-4-1,-1-26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4:02.6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 72,'0'0'26,"0"0"-2,0 0-2,0 0-13,0 0-18,0 0-11,18-17-3,-18 17-3,16-27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55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79 272 44,'0'0'16,"4"17"-1,-4-17 3,-30 41-12,16-10-1,1 7-2,1 7 1,4 3 0,2 1-1,8-4 1,6-3-1,8-6 0,5-7-1,11-16 0,5-9-1,7-16-4,5-7-6,-3-15-10,9 4-1,-11-16 0,3 8-1</inkml:trace>
  <inkml:trace contextRef="#ctx0" brushRef="#br0" timeOffset="285">462 457 54,'-10'36'22,"6"14"0,-7-3-1,1 12-10,2 6-2,0 10-4,0 7-4,2 0-5,0-3-7,0-10-10,10-3-1,-6-24-1,12-6 1</inkml:trace>
  <inkml:trace contextRef="#ctx0" brushRef="#br0" timeOffset="489">597 1156 68,'-18'41'23,"-8"-12"-4,8-3-3,18-26-23,-21 4-9,21-4-5,21-57-1,11 12-1</inkml:trace>
  <inkml:trace contextRef="#ctx0" brushRef="#br0" timeOffset="699">1199 566 52,'-17'39'20,"1"-18"1,6 12-1,-12-1-6,4 10-9,1 3-1,1 8-2,4 0 0,6-3 0,4-7 0,6-12 0,8-12-1,8-19 0,7-17-1,3-21 1,7-17 0,3-16 0,-2-10 0,-3-5-1,-5-1 1,-7 7-1,-9 12-1,-12 15 1,-12 19 0,-15 23-1,-9 22 1,-7 21 0,-7 19-1,-1 10-2,1 5-3,7-1-8,15-1-7,4-20-2,20-6 2,2-38-1</inkml:trace>
  <inkml:trace contextRef="#ctx0" brushRef="#br0" timeOffset="1067">1543 357 45,'0'0'20,"22"6"1,-22-6-1,34-10-11,-7 4 0,11-3-2,3 1-1,7 3-3,-3 3-2,1 9 0,-9 9 0,-11 12-1,-12 14 1,-14 13 0,-16 11 0,-10 8 1,-9 10-1,-7 3 0,-3 0 0,3-7-1,5-10-2,9-11-5,10-14-4,8-20-11,18-4 0,-8-21-2,38-13 2</inkml:trace>
  <inkml:trace contextRef="#ctx0" brushRef="#br0" timeOffset="1609">2272 903 18,'-33'6'14,"1"17"1,-15-2 2,5 9-3,-3 6-3,5 6 0,3-1-1,7 3-2,8-6-1,11-6-2,13-9-1,-2-23-1,31 19 0,-7-27 0,6-5-1,3-10 1,-1-3 0,-5-3 0,-1-3-1,-6 6-1,-6-1 0,-2 8-1,-12 19 0,11-25 0,-11 25 1,0 0-1,0 0 0,16 21 0,-8 4 1,0 5-2,4 14 2,-4 7-1,2 14 0,-6 5-1,-4 8 1,-10 5-1,-6-3 1,-8-6 0,-5-10 0,-7-12 1,-4-20 0,-3-23 0,5-22-1,5-23-1,9-17 0,16-15 0,10-14-1,18-3 0,12-5-3,17 5-4,6 2-4,11 5-5,5 15-4,-4 2-1,0 16 1,-14-1 1</inkml:trace>
  <inkml:trace contextRef="#ctx0" brushRef="#br0" timeOffset="2203">2838 192 63,'8'17'20,"-8"-17"2,0 38-2,0-4-14,-4 10-4,2 13-1,0 13-4,0 8-5,-2-4-10,8 5-4,-8-18 2,10-4 0</inkml:trace>
  <inkml:trace contextRef="#ctx0" brushRef="#br0" timeOffset="2421">3182 222 54,'-18'55'22,"4"21"2,-8-2-2,4 8-5,5-1-15,3-1-8,6-4-13,-2-21-1,12-6-3,-12-28 1</inkml:trace>
  <inkml:trace contextRef="#ctx0" brushRef="#br0" timeOffset="2601">2921 611 38,'0'0'22,"27"-9"1,-27 9 1,42-12-6,-14 3-8,7 1-7,5 2-18,-5-11-5,13 10-3,-11-12 0,7 11 0</inkml:trace>
  <inkml:trace contextRef="#ctx0" brushRef="#br0" timeOffset="3143">4116 0 46,'0'0'21,"0"29"1,-8-8 0,10 16-7,-4 15-7,-2 16 0,2 21-3,-7 23 0,-3 23-1,-12 28-2,-8 27 0,-11 22-2,-8 16 0,-9 7-3,-5 2-4,-2-7-5,6-8-11,-1-34 1,15-27-2,-1-45 2</inkml:trace>
  <inkml:trace contextRef="#ctx0" brushRef="#br0" timeOffset="3752">280 1742 17,'60'2'16,"-3"-12"1,16 6-1,0-5-1,14 1-2,4-3-4,2 0-2,4-1-1,-2 3-1,6 1 0,-3 1-1,3-1-1,4-1 0,4 1-1,5-2-1,7-1 0,5 2 0,1 1 0,7-5 0,2 3 0,5-1-1,-1 3 1,4-3 0,-1 3-1,-1-1 1,-2-6-1,0 1 1,1-5 0,-1 0 0,0-3 1,5-1-1,-1 2 0,-2 0 0,0 4 1,-1 8-2,-5 3 1,-5 6 0,-7 4-1,-7 3 1,-5 1-1,-1 1 0,-4-3 1,-7-2-1,-1-2 0,4-2 0,-2-2 1,-2-2-1,1 0 0,5-1 1,-2 1-1,6 0 0,-1 0 0,-3 0 1,0 2 0,2-1 0,-1 1-1,-7-2 1,2 0 0,-4-3 1,-2-1-2,-5-2-2,-3-1-1,-6 0-6,-6 5-15,-11-9 0,-5 11-2,-23-7 1</inkml:trace>
  <inkml:trace contextRef="#ctx0" brushRef="#br0" timeOffset="6445">4460 1801 33,'0'0'20,"4"-17"2,-4 17 0,0 0-4,0 0-4,0 0-4,-16 22-2,16 5-4,0 9 0,0 13-2,4 10-2,0 8-2,2 5-7,0-4-12,6 8-1,-4-14-2,6 1 0</inkml:trace>
  <inkml:trace contextRef="#ctx0" brushRef="#br0" timeOffset="7046">5260 1949 24,'-23'22'14,"1"18"0,-6-2-2,7 8-2,-5-1-2,6 6-2,6-1-1,6 1-2,6-4-1,12-9 1,8-9 0,8-12-1,5-15 0,9-15 1,5-14 0,1-17 0,1-13 0,-5-9 0,-5-2 1,-7-1-1,-10 5 0,-14 9-1,-12 11 0,-16 16-1,-12 16 0,-11 16-1,-8 13-2,-7 21-6,1 15-11,-8 6-1,8 19-1,-9 2 1</inkml:trace>
  <inkml:trace contextRef="#ctx0" brushRef="#br0" timeOffset="10718">6104 1985 43,'-17'-15'19,"17"15"1,-30-16 1,30 16-7,-30-5-3,30 5-4,-33 11-2,15 8-2,2 11 0,2 6-2,0 10 0,6 5 0,5 4 0,4 0 0,11-4-1,6-13 0,6-9 0,5-18 1,5-15-1,4-15 0,-3-15 1,1-9-1,-5-10-1,-5-6 1,-8-2 0,-6 4-1,-10 4 1,-10 6 0,-8 11-1,-10 7 0,-5 16 2,-5 13-2,-1 13 1,-3 16-1,4 7 0,7 7-2,3 5-2,8-3-3,10 1-6,4-16-6,14 0-1,-10-30 1,36 21 1</inkml:trace>
  <inkml:trace contextRef="#ctx0" brushRef="#br0" timeOffset="11176">6646 1875 44,'0'0'19,"-12"-21"0,12 21 2,-34-10-6,15 8-5,-3 6-3,-2 8-3,0 7-1,-3 11-1,3 8 0,0 5-1,5 7 0,-1 1 0,8-2 0,6-5 0,6-4 0,8-12 0,6-5 1,5-8-2,7-5 1,6-5 0,1-5-1,5 0 1,-1-1-1,1 2 1,-2 1-1,-5 2 0,-5 6 1,-6 3-1,-6 6 1,-11 4-1,-3 7 1,-7 2-1,-5 2 0,-6 2 1,-4-3-1,-2-3 0,-3-9 0,-3-10 1,-1-11-1,1-11 0,2-14 0,8-13 0,7-5 0,9-12 0,8-4 0,7-2-1,13 0 1,4 1-1,2 1 1,-1 8 0,3 1 0,-3 7 0,-3-1 0,-2 6-1,-6 4 2,-5 2 0,-3 1-1,-2 3-1,-2 5 0,-6 23-3,2-25-3,-2 25-5,-4 19-6,-2 4-4,6 17-1,-4 2 1,6 11 2</inkml:trace>
  <inkml:trace contextRef="#ctx0" brushRef="#br0" timeOffset="11853">7126 2260 58,'0'0'23,"0"0"0,0 0 0,0 0-8,0 0-5,-30 13-2,9 2-4,-5 10-1,-2 7-2,1 6 2,3 2-3,2 2 1,10-2-1,4-6 1,10-10-1,10-7 1,8-9-1,4-12 0,1-9 1,1-6-1,-2-6 0,-1-3 0,-3 1-1,-6 3 1,-2 3 0,-6 4 0,-6 17-1,0 0 1,0 0 0,0 0 0,0 0 0,-20 30-1,16-3 1,2 7 0,4 9 0,0 9-1,0 8 1,-2 7 1,-2 1-2,-4 0 1,-4-7 0,-2-8 1,-1-17-1,13-36 1,-32 6-1,20-42 1,2-25-1,8-19-3,6-14-7,8-5-14,0-11 1,8 11-1,-10-1-2</inkml:trace>
  <inkml:trace contextRef="#ctx0" brushRef="#br0" timeOffset="12718">5288 179 32,'0'0'17,"0"0"0,-20 13 2,18 10-4,0 9-5,6 10-3,-2 15-2,8 11 0,0 11-1,6 7 0,-2-1-1,2 4-2,-3-7-2,1-10-4,2-9-7,-8-22-8,10-10-2,-18-31 2,23 4-1</inkml:trace>
  <inkml:trace contextRef="#ctx0" brushRef="#br0" timeOffset="12972">5650 827 33,'0'0'15,"8"31"-1,-8-31 1,2 24-3,-2-24-7,2 25-2,-2-25-2,4 21 0,-4-21 0,0 0 0,0 0-1,0 0 1,0 0-1,0 0 0,19 6 1,-19-6-1,26 2 0,-26-2-1,36 15-2,-15-4 0,1 2-4,0 1-4,4 3-3,-9-10-2,3 7 1,-20-14 1</inkml:trace>
  <inkml:trace contextRef="#ctx0" brushRef="#br0" timeOffset="13258">5996 949 35,'0'0'16,"-12"38"1,0-19 1,6 2-6,-2-4-3,8-17-3,-8 22-2,8-22-1,0 0-2,26-24 0,-8 1 0,3-4-1,5-1 1,0 1-1,-5 3 1,-3 9 0,-18 15 0,0 0-1,0 0 0,-4 34 0,-10-13 0,-3-2-3,17-19-6,-24 13-8,24-13-3,10-34 2,8 0-1</inkml:trace>
  <inkml:trace contextRef="#ctx0" brushRef="#br0" timeOffset="13574">6654 163 60,'21'-15'25,"-21"15"0,4 19-1,-6 10-7,0 18-6,0 16-1,0 18-5,-3 22-5,-3 12-7,2 13-17,6 8-1,-4-14-1,8-12-1</inkml:trace>
  <inkml:trace contextRef="#ctx0" brushRef="#br0" timeOffset="49539">8300 1247 50,'0'0'19,"0"0"1,0 0-2,20-4-5,-20 4-9,27-2-2,-7 0-3,8 2-5,3 2-7,-3-4-5,6 8-1,-11-6 0,5 11 0</inkml:trace>
  <inkml:trace contextRef="#ctx0" brushRef="#br0" timeOffset="49735">8482 1408 48,'0'0'18,"23"27"2,-23-27-4,40 17-7,-10-12-7,3-9-13,15 3-5,-9-18-3,12 3 0,-11-18 0</inkml:trace>
  <inkml:trace contextRef="#ctx0" brushRef="#br0" timeOffset="57070">9565 1019 45,'0'0'20,"17"28"2,-25-5 0,5 4-7,-7 9-6,0-2-2,6 6 1,0-6-3,6-4 0,4-3-2,4-8-1,-10-19-1,39 19 1,-11-23-1,3-4-1,5-3-5,2-4-9,-5-10-10,7 6 0,-9-11-1,1 5 0</inkml:trace>
  <inkml:trace contextRef="#ctx0" brushRef="#br0" timeOffset="57341">9891 1074 64,'-2'17'24,"10"8"2,-6-4-1,2 7-10,5 12-4,-3 7-2,4 14-3,-6 7-2,2 8-4,0 4-9,0 2-17,-4-16 0,6-7 0,-2-23-2</inkml:trace>
  <inkml:trace contextRef="#ctx0" brushRef="#br0" timeOffset="57551">10294 1696 98,'-10'33'27,"4"1"-2,-8-17-3,14-17-33,0 0-12,0 0-2,40-25-2,-19-15-1</inkml:trace>
  <inkml:trace contextRef="#ctx0" brushRef="#br0" timeOffset="57739">10855 1214 71,'-28'55'27,"-11"-1"-3,7 4 1,-5-1-7,5-4-15,10-3-1,12-7 0,6-10-1,12-16 0,10-13-1,10-18 0,5-14 0,9-18 0,3-11 0,1-11 1,-1-6-1,-5 0 0,-9 2 1,-9 7-1,-12 16 1,-12 17 0,2 32-1,-43-15 0,9 28 0,-4 15 0,-3 10-2,3 8-2,1-1-8,11-5-13,16 2 0,2-17 0,22-4-1</inkml:trace>
  <inkml:trace contextRef="#ctx0" brushRef="#br0" timeOffset="58100">11369 966 92,'8'26'27,"-14"-5"-1,4 10 1,2 7-19,-2 1-3,8 5-2,0-2-1,10-6-1,1-11-1,9-12-2,8-9-5,3-14-11,3-15-9,7-3 0,-1-18-1,3 1 1</inkml:trace>
  <inkml:trace contextRef="#ctx0" brushRef="#br0" timeOffset="58295">11922 831 63,'8'44'27,"-20"-6"-1,2 13 0,-7 6-6,1 4-9,6 9-5,-2 4-2,2 0-4,6-2-4,-2-4-10,2-9-12,12-2 0,-6-19 0,12-8-2</inkml:trace>
  <inkml:trace contextRef="#ctx0" brushRef="#br0" timeOffset="58635">12361 1512 86,'18'-9'28,"-18"9"-1,0 0 2,-4 24-15,2-6-9,2-18-3,-10 24 0,10-24-1,0 0-1,0 0 0,0 0 0,0 0 0,0 0 0,26-19 0,-26 19 0,25-23 0,-25 23 0,28-7-1,-28 7 0,30 6-2,-30-6-2,27 13-2,-27-13-5,26 19-3,-26-19-6,24 6-5,-24-6 0,23-4 3,-23 4 7,28-14 7,-28 14 7,26-19 10,-26 19 8,17-11 6,-17 11 4,0 0-3,0 0-3,0 0-5,-21 29-2,7-12-7,4 0-2,-2 4-2,4-2-1,4 3-1,8-1 1,8-4-1,8-2 0,6-9 0,3-6-1,7-11 1,1-8-1,1-13 0,-5-10 1,-3-4-1,-10 1 1,-8 1-1,-10 6 1,-12 10 0,-8 11 0,-12 15 0,-1 7 0,-5 12 0,1 4-1,3 2-2,4-2-7,28-21-13,-21 28-3,21-28 1,15-20-2</inkml:trace>
  <inkml:trace contextRef="#ctx0" brushRef="#br0" timeOffset="59259">13128 801 76,'0'0'27,"-4"28"0,4 10 0,-4 10-11,4 7-10,6 11-6,4 16-7,-3 5-15,1-4-3,8 5-2,-10-26 0,8-7 0</inkml:trace>
  <inkml:trace contextRef="#ctx0" brushRef="#br0" timeOffset="59500">13829 406 76,'18'10'28,"-18"-10"-1,4 53 0,-16-4-10,-2 12-12,-2 15-1,-3 13 0,-1 15-2,0 8-3,-2-2-7,5-4-18,3-5-1,0-23 0,10-16-3</inkml:trace>
  <inkml:trace contextRef="#ctx0" brushRef="#br0" timeOffset="59725">14021 560 93,'12'38'29,"-18"4"0,0 18 1,-2 18-18,-8 11-7,4 14-3,-5 11-3,-3 1-6,4 5-11,2-4-12,-8-18 2,7-12-2,-7-30 1</inkml:trace>
  <inkml:trace contextRef="#ctx0" brushRef="#br0" timeOffset="59928">13711 1355 78,'0'0'29,"17"17"-1,-17-17 0,40 4-12,-5-2-12,13-6-8,7 0-21,3-11-1,9 2-2,-6-8-1</inkml:trace>
  <inkml:trace contextRef="#ctx0" brushRef="#br0" timeOffset="70206">15195 1770 75,'0'0'26,"47"8"-2,-17-14 0,9 4-17,3 0-13,-1 1-13,9 10-4,-15-3-2,1 11 1,-36-17-1</inkml:trace>
  <inkml:trace contextRef="#ctx0" brushRef="#br0" timeOffset="70402">15392 2026 70,'0'0'27,"32"23"-2,-14-21 0,7-2-17,13-2-13,0-13-15,21 7-2,-6-18-4,12 3 1</inkml:trace>
  <inkml:trace contextRef="#ctx0" brushRef="#br0" timeOffset="70687">16398 1146 96,'16'-17'29,"14"-2"1,1-2 2,5-3-22,11 6-4,9 0-1,9 6-2,0 10-1,0 12-2,-9 16-1,-11 16-1,-11 21 2,-24 14-2,-18 22 1,-22 11 0,-17 12 1,-13 3 1,-7-6 1,4-7 0,9-17 0,27-11 1,27-24 1,31-12-1,33-26-1,31-12-2,29-10-8,20-10-20,14-14-4,0-8 1,-11-14-2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48.1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 17 48,'0'0'18,"-12"47"1,0-14-2,6 14-16,2 10-2,2 2-2,6 7-8,-2-8-6,16 0 0,-14-18-1,13-4 1</inkml:trace>
  <inkml:trace contextRef="#ctx0" brushRef="#br0" timeOffset="226">290 0 64,'0'0'23,"27"22"-2,-27-22 0,28 8-16,-8 2-4,2 1-1,-1 6-2,-3 10 0,-4 5-1,-10 8-1,-6 5 1,-10 3 0,-8-1 1,-3 1 4,-3-4 1,0-12 1,4-3 1,7-12 1,15-17 1,-6 24-1,6-24 0,35 14-2,-5-9-2,8 1-1,5-2-5,6 2-7,3 1-11,-5-11-2,3 8-2,-13-11 1</inkml:trace>
  <inkml:trace contextRef="#ctx0" brushRef="#br0" timeOffset="534">818 562 48,'-6'27'23,"6"-27"3,-8 17-3,8-17-8,0 0-14,0 0-18,0-32-2,16 13-5,-6-16 0</inkml:trace>
  <inkml:trace contextRef="#ctx0" brushRef="#br0" timeOffset="730">1105 330 46,'-18'40'20,"-6"-9"1,10 1-2,2-2-9,6-1-3,8-4 1,10-6-3,8-4 0,8-11-2,3-6-1,5-14-1,3-8 0,-3-10 0,-6-8-1,-7-6 0,-11-3-1,-8 3 0,-8 8-1,-15 10-1,-9 11 0,-8 17 1,-3 14-1,-3 12-1,3 12-2,5 6-4,8 6-8,7-8-3,20 3 2,3-18-1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49.2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 0 73,'-6'32'23,"0"11"0,-8-2-3,1 6-17,5 2-8,-3-5-13,14 5-4,-12-15 0,13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49.5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124-2 74,'0'0'29,"0"0"-1,0 0-1,0 0-9,-24-8-10,24 8-4,-29 20-2,29-20-1,-30 26-1,30-26 0,-26 29 0,26-29 0,-15 23-1,15-23 1,0 0 0,0 0 0,0 0 1,0 0-1,0 0 0,0 0 0,17-23 1,-17 23-1,0 0-1,20-15 1,-20 15 0,20 6 0,-20-6 0,30 21-1,-15-2 1,5 4-1,-2 8 1,0 3-1,-1 5 0,-3 5-1,-4 6 1,-6 1-1,-4 5 0,-8-2-1,-4 0 0,-5-4 1,-5-6-2,-2-12 1,0-9 1,3-17 1,3-14-1,6-15 2,6-13 0,10-12-1,10-10-3,4-7-9,3-12-10,15 6-1,-4-13-1,9 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04.3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-7 0 44,'-2'25'21,"2"-25"1,16 21-2,8-19-12,16 1-7,4 3-12,0-6-6,6 10-3,-14-7-1</inkml:trace>
  <inkml:trace contextRef="#ctx0" brushRef="#br0" timeOffset="164">61 248 65,'-22'25'26,"0"-6"0,16 4 0,10-2-14,-4-21-3,44 21-2,-4-18-6,14-4-6,16-9-13,12-1-8,-1-14 0,5 4-2,-8-19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15.6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241 91 36,'-18'36'20,"-14"0"1,5 18 1,-5 1-14,1 6 0,5 4 0,4 0-2,10-2-2,10-10-2,10-7-1,12-14-1,10-11 1,9-13-2,2-18 1,3-12-2,-3-9 0,-5-3 0,-9-3 0,-13 5 0,-12 7-1,-2 25 1,-43-17-1,7 30 1,-9 10 1,-4 10-3,1 3-3,5-2-7,11 8-6,1-15 0,17 3 1,14-30-1</inkml:trace>
  <inkml:trace contextRef="#ctx0" brushRef="#br0" timeOffset="632">947 499 44,'-20'13'21,"-11"-5"1,3 11-5,-7-2-7,3 4-4,3 2-2,1-2-2,4 0-3,8-2 1,5-2-2,11-17-1,-6 23 0,6-23 1,0 0 0,25 4-1,-25-4 2,26-10 0,-26 10 1,26-11 0,-26 11 0,17-10 0,-17 10 1,0 0 0,0 0 0,0 0 1,20 10-1,-20-10 2,12 32-2,-4-1 2,2 9-2,5 10 0,-3 13-1,0 14 1,-4 7 0,-6 7-1,-6 1 0,-6-3 1,-6-7 1,-11-7 1,-1-16 3,-7-27-2,1-20 1,-1-30-1,1-22 0,2-23 0,9-13-2,7-13-1,10-3-2,14 6 0,10 8 1,13 13-1,9 14-2,15 16-4,4 7-9,0 5-9,9 10-1,-11-5 0,4 7 0</inkml:trace>
  <inkml:trace contextRef="#ctx0" brushRef="#br0" timeOffset="1294">1642 17 47,'0'0'22,"-34"-21"0,11 26 0,-15 9-14,-3 9-3,-3 11 0,-5 10-3,2 11-1,5 8 0,14 4 0,15 3 0,15-3 1,15-8-2,15-11 1,17-10-7,11-13-9,1-21-7,14-4-2,-14-25 1,4 0-1</inkml:trace>
  <inkml:trace contextRef="#ctx0" brushRef="#br0" timeOffset="1609">2007 171 50,'18'38'22,"-8"-3"2,5 14-3,-1 6-14,-4 14-6,4 5-7,-8 1-14,10 9-4,-9-16 2,9-3-1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04.7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 0 78,'7'36'29,"-14"-8"1,5 12-1,-6 12-15,-1 12-9,3 16-2,-2 15-3,-3 5-9,1 3-18,6 5-2,-7-10 1,3-3-2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05.2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70,'0'0'28,"10"33"-1,-10-33 1,19 15-19,5-7-6,6-4-7,3-1-12,-3-4-8,5 6-2,-11-5-1,0 8 0</inkml:trace>
  <inkml:trace contextRef="#ctx0" brushRef="#br0" timeOffset="191">89 279 50,'37'10'23,"-1"-12"-3,15 2-6,6-6-24,0-13-6,20 2-1,-10-17-5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05.5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129 0 77,'14'21'29,"-2"25"-2,-14 7 0,-6 23-15,-4 15-7,-7 15-1,-1 14-3,-4 3-4,0-2-11,2-9-12,12-2 0,-4-26-2,20-10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10.3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100 287 54,'0'0'17,"0"0"1,0 0-1,28 13-12,-28-13-1,33-13-1,-13 1 2,4-7-1,-2-2 1,-1-7-1,-1-1 0,-4-3-1,-2 0-1,-6-1 0,-6 5-1,-6 3 0,-6 6 0,-10 9 0,-4 14 0,-9 9 0,-5 12 0,-1 13 0,-1 10-1,5 3 1,3 5-1,10-3 0,10-2 0,14-7 0,10-8-2,14-9-2,6-12-6,9-11-13,8-2 1,1-15-2,5-3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10.7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30 212 61,'8'42'18,"-12"-19"2,4 13-1,-6 4-13,-2-2-3,0-2 0,2-4-1,0-7-1,6-25 0,0 0 0,0 0 0,2-36 0,6-2-1,6-6 1,2 0 0,2 1 0,0 5 1,2 15 2,-2 13-1,-1 12 1,-17-2 1,22 36 0,-16-5-1,0 5 0,-4-4-1,-2-9-2,2-4-1,-2-19 0,0 0 0,14-17-1,-2-12 1,2-3 0,8 0 0,-1 3 0,5 6 0,2 14 0,-4 15 0,0 11 0,-7 13-1,-1 10-1,-4 6-3,-4-4-7,-4-8-12,4-4-1,-8-30 0,0 0-1</inkml:trace>
  <inkml:trace contextRef="#ctx0" brushRef="#br0" timeOffset="466">799 128 51,'4'61'21,"-12"0"0,8 9-2,-10-1-5,6 3-13,2 2-9,0-9-11,10 5-3,-6-20 2,8-4-1</inkml:trace>
  <inkml:trace contextRef="#ctx0" brushRef="#br0" timeOffset="646">726 292 62,'4'-29'25,"-6"-5"0,12 2-1,-4-4-8,7-4-9,9 0-2,2 4-1,2 7-2,0 14-2,-1 13-2,-3 17 0,-10 16 1,-6 14 0,-10 10 0,-8 10 0,-10 2 2,-9-5 0,-5-4 0,-4-13-1,3-9-1,5-13-5,4-11-7,28-12-11,-14-25 1,22-6-2,20-1 1</inkml:trace>
  <inkml:trace contextRef="#ctx0" brushRef="#br0" timeOffset="947">1234 56 58,'8'49'20,"-8"1"2,6 13-3,-12 1-9,6 1-12,0-2-13,-6-16-5,10-1-1,-10-23 1,6-23-1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11.9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12 565 16,'0'36'12,"6"-4"3,-6-32-1,-4 19-1,4-19-2,-9-34 2,5 0-2,2-10 0,4-7-4,2-3-2,5 3-2,5 1-5,6 9-7,2 1-10,9 16-2,-3 1 1,8 16 0</inkml:trace>
  <inkml:trace contextRef="#ctx0" brushRef="#br0" timeOffset="233">471 189 48,'30'40'21,"-22"-14"0,3 16 0,-9-1-4,4 5-11,0 1-5,0-2-9,2-3-9,-4-18-4,8-5-1,-12-19 2</inkml:trace>
  <inkml:trace contextRef="#ctx0" brushRef="#br0" timeOffset="414">738 0 37,'2'47'3,"-8"-7"-3,0 0 0,4-2-10</inkml:trace>
  <inkml:trace contextRef="#ctx0" brushRef="#br0" timeOffset="572">969 312 62,'-26'58'21,"9"8"0,-7-16-1,10-3-11,10-11-5,12-12-3,-8-24-3,37 0-7,-5-13-11,-2-27 0,9-1-1,-5-20 0</inkml:trace>
  <inkml:trace contextRef="#ctx0" brushRef="#br0" timeOffset="737">1167 242 56,'-16'41'22,"6"7"2,-4-11-1,6-3-8,6-3-5,0-11-4,6-3-2,-4-17-1,14 17-1,-14-17-1,22 4-1,-22-4 0,25 4 0,-25-4 0,24 8-1,-24-8 1,24 13-1,-24-13-1,20 17-3,-20-17-5,21 19-7,-21-19-6,24 11-2,-24-11 2,20-11-1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13.0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81,'0'0'28,"12"36"-1,-8 0-1,0 19-12,2 21-10,-1 19-2,3 11-3,0 20-12,0 1-13,-2-13 0,8-10-1,-6-24-1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13.4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334 231 50,'0'0'16,"-31"-17"-1,11 13-2,-8 6-13,-3 7 0,-1 10-1,0 15 0,1 10 0,3 19 1,2 14 0,6 14-2,7 15-8,-3 1-4,10 6-1,-8-16 0,8 0-1</inkml:trace>
  <inkml:trace contextRef="#ctx0" brushRef="#br0" timeOffset="347">317 953 27,'-2'44'16,"-12"-6"1,10 7 2,-4-3-4,8 1-5,6-3-2,2-13 0,6-8-2,3-14 0,5-10-1,0-16-1,2-11-1,-5-14 0,-1-7 0,-4-6-1,-6 2 0,-6 4-1,-6 6 0,-6 13-1,-4 11 0,14 23-1,-33 0-3,17 23-4,0 13-8,0 4-7,12 11-1,0-6 1,12 5-1</inkml:trace>
  <inkml:trace contextRef="#ctx0" brushRef="#br0" timeOffset="681">694 1190 74,'0'0'25,"0"0"0,-13-44 0,15 5-16,6-5-4,3-9-2,3-6-3,8 0-2,0-3-5,5 3-14,5 15-3,-6 10-1,4 15-1,-11 6 2</inkml:trace>
  <inkml:trace contextRef="#ctx0" brushRef="#br0" timeOffset="944">1116 902 78,'4'38'25,"-6"-19"0,0 7-3,2 1-13,-4-3-4,4-1-3,0-6 0,0-17-2,0 0 2,0 0-1,22-15-1,-10-6 1,-1-1-1,1 1 1,4 2-1,-16 19 1,32-15-1,-14 18 1,-18-3-1,31 34 0,-13-11 0,0-2 0,0 0 0,-2-2 0,-16-19 0,29 26-1,-29-26 1,32 8 0,-32-8-1,31 4-4,-11 0-11,2-3-9,-22-1-1,32-7 0,-20-10 0</inkml:trace>
  <inkml:trace contextRef="#ctx0" brushRef="#br0" timeOffset="1307">1755 798 63,'20'45'25,"-20"-15"-1,2 10 0,-6-6-10,0-1-7,4-3-3,-2-7-1,2-23-1,0 0 0,0 0 1,24-8-2,-13-11 1,3-7-1,0-1 1,0 2-2,0 5 1,-14 20-1,22-17 0,-22 17 0,17 18 0,-9 7 0,0 4-3,2 7-2,-2-4-10,-2-4-11,4-1 0,-10-27-1,0 0 0</inkml:trace>
  <inkml:trace contextRef="#ctx0" brushRef="#br0" timeOffset="1630">2232 0 75,'21'5'27,"7"31"-1,-6 21 0,-2 25-13,3 20-6,-3 8-5,-4 4-6,2-1-7,-10-10-7,-6-20-7,6-11-2,-8-32 1,8-15 0</inkml:trace>
  <inkml:trace contextRef="#ctx0" brushRef="#br0" timeOffset="1825">2647 673 44,'-8'24'21,"2"14"3,-13-4 0,1 6-3,-4-2-9,-2-8-4,6 1-1,3-9-2,7-5 1,8-17-2,0 0-2,25 2 0,-1-15-1,4-4-1,2-4 0,3 0 0,-5 2 0,-2 4-1,-9 8 0,1 10 0,-18-3-2,18 42-4,-14-6-8,-4 2-11,10 11-1,-10-11 0,12-2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15.7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75,'0'0'29,"24"15"0,-24-15-2,29 17-8,-7-5-13,1-1-4,3-1-3,-1 3-3,-1-7-6,-1 7-9,-3 2-8,-20-15 0,23 19-1,-23-19 1</inkml:trace>
  <inkml:trace contextRef="#ctx0" brushRef="#br0" timeOffset="196">122 284 79,'0'0'27,"35"19"0,-14-13-2,3 0-20,5 3-20,-1-9-9,5 2-2,-11-10-1,7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23.2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249 0 43,'0'0'24,"0"0"1,0 0 0,0 0-3,0 0-8,0 0-4,0 0-2,-20 3-4,20-3-1,-20 6-1,20-6 1,-29 15-2,9 1 0,0 8-1,-4 7 0,-2 9 0,1 6 0,3 3 0,3 4 0,3-2 0,8 1-1,8-8 1,8-2-1,4-10 0,11-5-2,5-12-3,7-7-8,8-8-12,4-19 0,7-6-1,-2-21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17.9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380-8 33,'24'-15'20,"-24"15"0,0 0 1,0 17-9,0-17-4,2 39-3,0-9-2,1 14-2,1 16 1,0 13 0,-2 21 0,2 14 1,-6 19 0,-2 17 0,-5 17-1,-9 8 1,-10 5-1,-5 2 0,-4-7 0,-4-4-1,-2-17 0,0-15 0,3-21-1,4-20-1,10-23-5,5-17-16,-1-37-2,22-15-1,-22-23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23.6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56 0 88,'0'0'26,"6"34"0,-12-11 0,0 11-18,4 10-4,-2 11-3,-2 11 0,0 6-1,1 6-1,-1 0-2,-2-6-6,4-4-10,2-3-7,-4-18 0,6-12-2,0-35 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24.1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288 31 50,'0'0'21,"2"-23"2,-2 23-1,0 0-4,-10-17-10,10 17-2,0 0-2,-20 9 0,20-9 1,-31 41 0,9-8-1,-4 9-1,-6 8-1,1 4 1,-3 6-1,2 6 0,7-6-1,7 0-2,10-10 1,10-8 0,12-9 0,11-10-1,11-13 0,8-18-2,11-9-2,2-12-5,9-10-12,-1 3-3,-5-11-1,1 7-1,-14-5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5:24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104 78 64,'2'28'24,"-14"3"-1,6 14 1,-10 4-13,1 5-6,3 6-1,-2 1-1,0 2-1,4-5-2,2-4-3,4-7-8,8-5-14,-6-21 2,2-21-3,0 0 2</inkml:trace>
  <inkml:trace contextRef="#ctx0" brushRef="#br0" timeOffset="225">394 0 69,'14'32'28,"-16"-5"-1,6 11 0,-6 5-7,-4 9-13,4 8-3,-4 9-2,-2 5-1,-1 5-2,-3-1-3,-2 0-3,-2-8-10,-2-15-10,4-6-1,-6-20 0,4-10 0</inkml:trace>
  <inkml:trace contextRef="#ctx0" brushRef="#br0" timeOffset="444">82 601 57,'2'-19'26,"-2"19"2,18-1 0,-18 1-7,34-6-8,-10 0-5,8 2-2,1 1-7,3-5-8,6-2-19,8 5 0,-9-7 1,5 3-3</inkml:trace>
  <inkml:trace contextRef="#ctx0" brushRef="#br0" timeOffset="744">661 660 77,'20'13'27,"-20"-13"-1,19 4 1,-19-4-14,26 4-8,-26-4-2,26 15 0,-26-15-3,20 33 0,-16-11 0,-4 5-1,-6 1 1,-2 1-1,-6-1 0,2 1 0,0-7 2,2-3 1,2-2 0,8-17 0,4 29 1,14-16 0,6 2 0,12 1 0,4 1 0,7-2-1,3 0-3,4-4 0,3 3-4,-3-9-10,0-5-16,-5-2 2,-7-11-1,-4 2-1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18.6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0 118 11,'18'15'16,"-18"-15"1,34 8-1,-10-6-4,14 2-1,3-4 0,11 0-4,8 0 0,5 2-1,7-2 0,0 2-1,3 1 0,-3-1 0,-1 2 0,1-2-1,-1 2 0,-3-2-1,3 1 0,1-1-1,6 2-1,5 0 0,7 0 0,1 1 0,4 1-1,7 0 1,-1-2-1,7 1 0,3-1 1,0-4-1,4 0 1,3-2-1,5-4 1,0-1-1,4-1 1,1-1 0,-1-1-1,-4 1 1,-2-1-1,-1 1 0,-7 1 0,0 1 1,-1-1-1,-5 2 0,-4-1 0,-1 1 0,-7-2 2,-1 5-2,-3-3 0,-5 4 0,-7 2 0,3-2 1,-5 2-1,3 2 0,-3 0 0,-3-2 0,-1 0 0,-3-4 1,-1 0-1,-5-1 0,-2-5 0,-3 1 1,-1-3-1,2 3 0,-1 1 1,-1 1-1,0 3 1,1 2-1,-1 4 1,-1 2-1,5 0 1,-4 1-1,1 1 0,5-2 1,2-2-1,1-1 1,3-1-1,-1 0 1,3 0 0,-1-1-1,3 1 1,0 0 0,-1 1 1,1-1-2,-1 2 1,1-2 0,-1 0 0,-1-2-1,-4 1 1,-3-1-1,-5-2 0,-7 0 1,-7 0-1,-10 1 0,-8-1-2,-6 6-5,-22-2-15,0 0-6,0 0-1,0 0-2,-24-16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47.3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97 9,'63'9'15,"6"9"1,-5-10-1,3 3-4,0-7-2,4 0-2,4-2-1,5-2-3,3 0-1,4 0-1,4-2 0,3 0 1,3 2 1,6 0 0,0 0 0,4 4 1,-1 2 1,1 1 0,2 3-2,4 3 1,1-1-1,-3 1 0,2-5-1,1-4 1,3-2 0,0-8-2,3-2 2,1-3-1,6-3 1,1-2-1,3 3 1,-3 4-1,3 1 1,-5 2-1,-3 4 0,-3 2-1,-3 0 1,0-2-1,-1-1 1,-5-3 0,2-2-1,-3-3 1,1 1-1,-6-2 0,0 3 1,-10 1-1,0 4 0,-6 4 0,0 2 0,-2 0-1,2 2 1,-1-2 0,1-2-1,0-2 1,4-2-1,0-4 1,0-1-1,-6-3 0,-4 1 0,-4 3-1,-9 2-3,-11 4-6,-14 5-14,-17 4-3,-8 8-2,-20-15 0,-24 37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4:57.6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0 422 8,'0'0'15,"12"-21"2,10 11-1,-1-5-4,22 6-1,7-6-1,16 1-2,9 1-3,13 2 0,16-2 0,12 1-1,17 1 0,15-2-1,15 1 1,13-1 0,13-4 0,9 2 0,16 0 0,8-8 0,1 3 0,1-1-1,3 0 1,-1 0-2,-1 6 1,-8 2-2,-16 2 1,-11 7-1,-12 2-1,-18 4-1,-20 2-1,-22-1-2,-24 1-3,-20-4-10,-19 2-8,-37-17 0,-18 15-1,-38-42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7:22.7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4050 289 25,'8'-18'19,"-8"18"2,0 0 1,0 0-6,-24-19-3,24 19-3,-30-5-1,8 1-2,-1 2-3,-5-7 1,0 5 0,-5-8-1,-1 5 0,-5-6 0,-3 1 0,-3-1-2,-5 4 1,-1 1 0,-2 1-2,-2 1 1,2 2-2,-1 0 1,-1 4 0,-2-2-1,-1 2 1,-1 0-1,0 0 0,0 2 1,-7-2-1,1 0 0,-2-2 1,0 2 0,-2 2-1,0 0 1,0 2 0,0-2-1,2 2 1,-1-1 0,7 1-1,2-2 0,0-2 0,1 0 1,5-4-1,-1 1 0,2-1 0,3-2 0,-3 2 0,3 2 0,3 1 0,-1-1 0,2 4 0,-3-1 0,3 3 0,-1-2 0,1 2 0,-1-2 0,3 0 0,-3 0 0,3-1 0,-1-1 0,3 0 1,-5 0-1,2-1 0,0 1 0,-3-2 0,-3 0 0,1-2 0,-2 2 0,-1 2 0,-1-2 0,1 0 0,-1 2 0,2 2 0,-1 0 0,-1 2 0,2 0 0,-3 1 0,0 3 0,2-1 0,3 1-1,2 0 1,3-1 0,7-1 0,3 1 0,6-1-1,5 3 2,5-1-3,18-8 2,-28 23-1,28-23 1,-14 32-1,10-12 0,2 4 0,4 1 1,2 7 0,0 2 0,4 6 0,-2 6 0,4 1 0,0 4 0,0 2 0,2 3 0,-1-1 0,1 3 0,0 0 0,0 0 0,0-1 1,-4 4-1,0-2 1,0 1-1,-4 0-1,-1-5 1,-1-4-1,0-4 1,0-3-1,0-6 1,0-4-2,-2-7 2,0-5 0,2-1 0,-2-4 1,2 1-2,-2-18 1,4 29 0,-4-29 0,8 24 0,-8-24 0,12 21 0,-12-21 0,22 19 0,-22-19 0,31 17 0,-11-8 1,0 3-1,2-1 0,5 0 1,5 4 0,1 1-1,6-2 1,1-3-1,5 2 1,7-5 0,5-1 0,2-3-1,6 0 1,1-2 0,5 0 0,0 1 0,8 1 0,2 2 0,7-2 0,-1 3 0,4-1 0,2 0-1,0-3 1,6 1-1,-3 0 1,-1-2-1,2 2 0,-3-3 1,-1 3-1,2 2 0,0 1 1,-2 1-1,0 0 0,-3-3 1,-1 3-1,1-3 0,-3-3 1,-2 0-1,0 0 0,-4-2 0,0 2 0,2 0 0,-1 2 0,1-1 1,-4 6-1,3-3 0,-1 3 0,0-1 0,-2 1 0,-2 2 1,4-1-1,-6-1 0,0 1 0,-4-3 0,-3-3 1,-2-2-1,-5-2 0,-4-6 0,-7-3 0,-3-2 1,-7-3-1,-5-1 0,-7 0 1,-8-2-1,-4-1 0,-7 1 0,-3-2 1,-8 2-1,-2-2 0,-3-5 0,-5-5 0,-2-6 1,-6-8-1,-2-6 0,-3-6-1,-3-10 2,-2-9-1,1-1 0,-1-8 1,0 0-1,3-5 1,-1 1-1,2-2 1,1-2-1,1 1 0,-1 1 0,3 2 0,3 2 0,-3 1 0,8 4 1,-2 8 0,4 9 0,1 6 0,1 12 0,-2 9 0,2 10 0,0 8 0,10 18-1,-26-14-1,26 14 1,-23 6 0,23-6-1,-26 14 1,26-14 0,-30 8 0,13-8 0,-7-2 0,-8-4 0,-3-2 0,-11 0 0,-1 1-1,-7 3 0,-3 2-2,6 8-4,-3-3-19,13-1-5,11-5-1,8-30 1,20-12-2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02.0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625 50 24,'0'0'22,"-10"-17"1,10 17 0,-32-4-6,6 6-5,-3 2-2,-11 5-4,-3 9-3,-7 7-1,-3 12-1,-5 8 0,1 7 0,2 12-1,3 8 1,7 4-1,7 2 0,13-2-1,13-11 0,16-5 1,14-14-2,17-14-2,17-19-4,13-17-6,16-7-8,4-22-2,6-2 2,-14-10-1</inkml:trace>
  <inkml:trace contextRef="#ctx0" brushRef="#br0" timeOffset="542">1107 10 37,'0'0'21,"20"-32"1,-20 32 0,0 0-11,0 43-4,-6-2 0,-4 11-3,-2 13-1,-2 12-2,-6 13 0,1 3-2,-3 0-3,2-5-6,4-6-9,0-16-4,14-8 1,-3-28-1</inkml:trace>
  <inkml:trace contextRef="#ctx0" brushRef="#br0" timeOffset="895">1688 293 30,'12'-27'19,"2"9"2,-16-7 0,0 8-9,-4-3-2,6 20-2,-26-21-3,4 21-3,-5 14 1,-9 11-2,-1 12 0,-11 13-1,-3 16 0,-3 12-1,3 7 1,8 1 0,7-4 0,16-6 0,16-12 0,14-15 0,18-16 0,15-19-3,13-18-7,9-22-11,16-5-1,-10-15 0,6-3 0</inkml:trace>
  <inkml:trace contextRef="#ctx0" brushRef="#br0" timeOffset="1256">2159 258 44,'0'0'19,"12"35"0,-16-13 0,2 11-14,-4 9-5,-4 11-3,2 9-6,-6 0-9,10 8-1,-8-13 1,12 0-1</inkml:trace>
  <inkml:trace contextRef="#ctx0" brushRef="#br0" timeOffset="1466">2550 212 55,'-12'35'23,"2"13"0,-7 1 0,-3 7-17,8 4-4,0 0-4,4 3-9,-2-11-10,10 3-2,-10-20 1,8-2 0</inkml:trace>
  <inkml:trace contextRef="#ctx0" brushRef="#br0" timeOffset="1662">2206 621 52,'0'0'25,"28"6"1,-28-6-1,39-11-12,-7 5-7,4 0-11,7 4-16,-3-8-3,5 12-2,-7-9 0</inkml:trace>
  <inkml:trace contextRef="#ctx0" brushRef="#br0" timeOffset="1857">2714 902 66,'0'0'26,"24"-4"0,-24 4-2,16-19-17,-16 19-4,0 0-6,0 0-6,10 27 0,-24 2-1,-4 12 1,-4 6 3,-3 7 4,-1 0 2,0-5 4,8-8 3,8-8 0,10-12 1,0-21 0,38 10-3,-2-18-8,5-7-6,9-11-13,11 5 0,-6-10-2,4 8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04.7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0 42,'0'0'24,"0"0"1,0 0-4,-10 19-7,0 17-2,1 10-4,-3 9-4,0 8-3,2 8-1,2 1 1,4-7 0,6-4 0,4-16-1,4-8 0,4-13 1,4-14-1,1-14 1,3-7-1,0-3 1,-4-5-1,-1 4 0,-17 15 1,28-11-1,-28 11 0,20 24 0,-10-1-1,2 4 1,2-2-3,7-1-5,3-5-10,2-15-6,9 0-1,-3-17 1,10 1-1</inkml:trace>
  <inkml:trace contextRef="#ctx0" brushRef="#br0" timeOffset="331">605 545 36,'-17'19'21,"-17"-6"1,8 6 2,-1-5-11,3-5-3,24-9-3,-26 12-2,26-12-1,0 0-2,24-10-2,-4 4 0,-1 1 0,3 3 1,-4 0 0,0 6-1,-18-4 1,22 19 0,-22-19-1,4 32-2,-4-15-4,0-17-5,7 27-7,-7-27-5,24-2-1,-24 2 1,42-25 0</inkml:trace>
  <inkml:trace contextRef="#ctx0" brushRef="#br0" timeOffset="587">861 591 24,'0'0'16,"14"17"0,-14-17-1,0 0-5,0 0-1,0 0-5,0 0-1,19 2 0,-19-2 0,20-4 0,-20 4 1,22 7-1,-22-7 2,14 27-1,-10-10-1,-2 4 0,-2-2 0,-2 0-1,0-2-2,2-17-1,-8 25-2,8-25-1,0 0-3,-30 23-3,10-23-9,20 0-3,-39 6 1,39-6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05.7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361 2 42,'0'0'23,"0"0"2,-25-11-2,3 24-6,-8 5-4,-9 7-5,-4 6-5,-3 6-2,3 4 0,1-3-1,7-1 0,11-8 0,12-5 0,12-24 0,18 17 0,10-23 0,7-13 0,7-6 0,3-6 0,-2-2 1,-3 0-1,-9 6 1,-7 5 0,-24 22 0,20-13 0,-20 13 0,-14 33 0,0-6-1,-2 6-1,3 0-5,-3 0-6,4-6-12,12 4-1,0-31-1,6 21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36.9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40,'0'0'20,"12"17"1,-16 0 0,6 17-11,0 13-2,2 14-3,3 15-1,1 5-2,0 5-4,2-1-10,4 1-9,-8-18-2,8-4 0,-8-28 0</inkml:trace>
  <inkml:trace contextRef="#ctx0" brushRef="#br0" timeOffset="256">464 664 40,'0'26'24,"-2"12"1,-12-2-1,1 0-9,-1-2-7,-2-3-2,2-7-3,14-24-1,0 0-2,0 0-1,10-26 1,12-5-1,1-3 0,5 0 1,2 0 0,-1 9 0,-3 12 0,-2 9 0,-4 14-1,-5 9 1,-3 7 0,2 3-1,-4 1 0,4-3-1,-2-6-3,-12-21-4,33 22-12,-33-22-3,46-17 2,-23-6-2</inkml:trace>
  <inkml:trace contextRef="#ctx0" brushRef="#br0" timeOffset="572">978 808 39,'-20'15'20,"10"8"0,-7-14 0,17-9-11,-16 21-4,16-21-3,0 0-2,0 0 0,29-6-1,-5-5 1,2-8-1,3-4 1,3-5-1,-4-3 1,-3-3-1,-5 0 1,-6 4-1,-6 3 1,-8 6 0,0 21 0,-18-22 0,18 22 0,-35 9 0,17 4-2,-2 4-3,4 1-6,6 4-8,10-22 0,0 0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06.2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84 69 64,'0'0'29,"0"0"-2,0 0 0,0 0-12,-4 27-4,-2-10-5,-4 2-3,-2 2-2,0 6-1,2-2 0,0 0 0,2-3 0,2-3-1,6-19 0,-6 19-1,6-19 1,0 0 0,16-25 0,-4 6 0,2-4 1,0-2-1,4-2 1,-3 2 0,3 6 0,-2 1 0,-16 18 0,24-21 0,-24 21 0,0 0-1,0 0 1,18-13 0,-18 13 0,0 0 1,0 0-1,0 0 1,0 0-1,20-2 1,-20 2 0,26 11 0,-8 1 0,-1 3-1,1 6 1,-2 2-1,2 0 0,-2 1-1,-4-5-1,-12-19-2,22 17-6,-22-17-7,30-8-9,-17-9-1,7 2-1,-8-12 3</inkml:trace>
  <inkml:trace contextRef="#ctx0" brushRef="#br0" timeOffset="519">771-2 60,'-30'2'23,"6"11"2,-15-3-4,-1 5-11,0 2-1,2 1-3,5-3-3,7 2-1,8-3-1,18-14 0,-12 27-1,12-27 0,22 15 0,-2-11-1,3-4 1,5-2 0,-2-2 0,0-2 0,-2 3 0,-6 3 0,-18 0 1,23 11-1,-23-11 0,8 37-3,-8-14-4,0 0-6,6 4-11,-6-27 0,18 15-2,-18-15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07.1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122-3 67,'18'5'26,"-18"-5"0,-8 18-5,8-18-8,-15 27-3,15-27-5,-22 29-2,12-12-2,10-17-1,-12 29 1,12-29-1,0 21 1,0-21-1,12 18 0,-12-18 0,18 19 0,-18-19 0,10 29 1,-8-8-1,-6 2 0,-6 2 1,-4 2-1,-2-1 0,-2-3 0,-1-8 0,19-15-3,-28 16-3,28-16-3,0 0-8,-8-20-9,8 20-1,28-33 0,-3 18 1</inkml:trace>
  <inkml:trace contextRef="#ctx0" brushRef="#br0" timeOffset="345">409 62 65,'0'0'27,"0"0"-1,-26 4-1,26-4-13,0 0-5,-17 0-4,17 0-2,0 0-1,0 0 0,13 25-1,-7-7 1,-2 5 0,2 6 1,-2 2-1,-2 3 1,-2-1-1,-2-2 1,-2-2-1,2-6 0,-2-2 0,4-21-1,-12 29-1,12-29 0,-19 16-3,19-16-3,-32 0-4,12 0-7,-1-12-6,21 12 0,-32-19 2,32 19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08.0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402 503 35,'0'0'19,"-44"-5"1,25 12 1,-13 1-8,4 11-4,-2 6-2,1 5-2,1 6-1,2 4-1,10-2 0,3-2-1,9-6 0,6-9 0,-2-21-1,29 4 0,-3-16 0,2-12-1,1-9 1,-1-6 0,-4-3 0,-6-2 0,-10 6 0,-16 6-1,-10 9 0,-14 10-2,-7 9 0,-9 10-2,-1 7-1,1 6-3,7 4-3,9-4-6,18 0-6,14-19 1,0 0 1,28-17 1</inkml:trace>
  <inkml:trace contextRef="#ctx0" brushRef="#br0" timeOffset="398">843 48 42,'-2'-28'20,"2"28"-2,-21-21-1,21 21-9,-34 2-2,10 15-2,-2 11-1,-3 16-1,-1 15 0,0 16 0,-1 11 0,1 11 0,4 1-2,4-1-5,11-4-6,-3-23-9,16-9-2,-6-33 2,4-28-1</inkml:trace>
  <inkml:trace contextRef="#ctx0" brushRef="#br0" timeOffset="631">550 384 65,'0'0'28,"-21"-2"-1,21 2 1,8 21-12,-8-21-4,45 13-4,-3-13-3,15 0-2,12-2-7,7-2-18,3-5-6,6 1-1,-14-7-2,-4 6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35.4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-5 6 68,'6'19'27,"-6"-19"1,0 0-2,0 0-13,-4 20-2,4-20-4,14 29-4,-1-8 0,9 1-3,6 3-1,6 0-2,5-6-2,11-4-4,-1-12-5,5-8-11,3-5-1,-11-12-1,-1-5 1</inkml:trace>
  <inkml:trace contextRef="#ctx0" brushRef="#br0" timeOffset="248">408 17 53,'-3'23'27,"5"9"0,-6 4 1,-2 11-11,2 14-1,-6 5-6,0 10-4,-6 7-3,-2 0-2,2 1-3,3-13-5,5-6-9,6-18-11,4-26 0,-2-21-1,31-28 1</inkml:trace>
  <inkml:trace contextRef="#ctx0" brushRef="#br0" timeOffset="527">1044 25 58,'20'-23'24,"-20"23"0,0 0 0,-24 2-14,0 13-4,-8 10 1,-5 9-4,-5 4 0,-1 5-3,1 2 2,9-5-2,5-6 1,14-9 0,14-25-1,0 0 1,32 0-1,-1-25 0,9-7 0,3-10 1,3-1-1,-4-2 1,-5 7-2,-7 7 1,-6 14-1,-24 17 1,19 15 1,-21 20-1,-6 16 0,-3 17 0,-1 6 2,-2 11-3,0 0 1,6-2-5,4-7-9,0-14-10,14-1-1,-4-27-1,10-4 1</inkml:trace>
  <inkml:trace contextRef="#ctx0" brushRef="#br0" timeOffset="978">1384 659 96,'-2'19'32,"2"-19"0,-4 20 0,4-20-18,0 0-11,0 0-7,0 0-22,12-24-5,0-1-1,4-3-1</inkml:trace>
  <inkml:trace contextRef="#ctx0" brushRef="#br0" timeOffset="2053">1679 182 35,'0'0'22,"0"0"2,10-17 1,-10 17-4,0 0-4,0 0-1,0 0-4,0 0-3,0 0-2,-6 32-3,2-6-1,0 7-1,0 3-2,4 5 0,2-1 1,4-2-2,4-8 1,10-9 1,6-10-1,7-9-1,3-9-2,5-7-11,3-3-15,-8-9 1,3 5-1,-13-9-1</inkml:trace>
  <inkml:trace contextRef="#ctx0" brushRef="#br0" timeOffset="2376">2014 127 89,'0'0'29,"0"0"-1,0 0 1,12 17-19,-12-17-4,-2 40-1,-4-3-3,0 15-1,-4 12 0,-2 14 0,-2 10-1,-2 5 0,-2 2-1,3-6-1,5-10-4,2-16-4,8-16-12,10-15-7,-10-32 1,25-2-2,-9-28 2</inkml:trace>
  <inkml:trace contextRef="#ctx0" brushRef="#br0" timeOffset="2707">2578 239 53,'20'-12'25,"-12"-5"1,-8 17 0,4-17-6,-4 17-11,-24 0-3,0 11-3,-4 6 0,-3 8-2,-7 5 1,-2 4-1,3 2 1,5-2 0,4 1 0,11-7 0,5-5 0,12-4 0,0-19-1,35 24 1,-5-16-2,6-4 1,3 3 0,3 3 0,1 3-1,-3 6 0,-6 7 0,-9 5-1,-5 6 1,-10 7 0,-6-2-1,-8 3 1,-8-2 0,-4-7-1,-3-3 2,-1-13-2,-2-6 1,2-16 0,20 2 0,-28-40 0,25-2 0,5-12 0,5-9-1,9-11 1,8-5 0,6-5 0,5 3 0,-1 2 0,0 5 0,-5 11 0,-9 8-1,-6 16-1,-14 10-1,0 29-2,-26-11-5,2 24-9,1 16-7,-9-1-2,10 12 1,-3-10 1</inkml:trace>
  <inkml:trace contextRef="#ctx0" brushRef="#br0" timeOffset="3542">3647 577 50,'-34'17'23,"10"0"0,-15-7 1,-3 7-11,-5 6-2,-3-1-3,3 7-3,-1-3-2,7 6 0,5-3-1,12-1 0,10-5-1,10-2 2,4-21-2,22 20 0,0-18 0,6-5 0,-1-5 0,3-3 0,2-3 0,-9 1 0,-1 2-1,-22 11 0,28-15 0,-28 15 0,0 0 0,0 0 0,18 36 0,-12-10 1,-4 16-2,-2 7-1,-4 12 1,-4 7 0,-6 7 0,-6 7-1,-8-1 1,-5-3 0,-7-6 2,3-12 0,-5-14 1,4-14 0,1-23 1,5-18-2,6-18 1,13-12-1,11-18 0,11-6-1,15-10 0,12-5 0,19-2 0,9-1-4,11 2-4,4-3-12,-2-1-6,6 7 0,-7-1-1,-1 10-1</inkml:trace>
  <inkml:trace contextRef="#ctx0" brushRef="#br0" timeOffset="4099">4252 102 71,'0'0'26,"0"0"-1,0 0 0,0 0-13,0 0-6,-31 49-1,9 4-2,-8 16-2,-5 18 0,-7 11-1,-5 8 0,-1 2-3,1-8-5,5-15-14,12-7-4,5-34 1,15-14-2,10-30 1</inkml:trace>
  <inkml:trace contextRef="#ctx0" brushRef="#br0" timeOffset="4347">4237 729 83,'-8'36'25,"-6"-12"-1,8-1-4,-2-2-17,8-21-3,2 17-1,-2-17-1,22-8 0,-22 8 1,29-17-1,-29 17 0,32-13 2,-32 13-1,24 0 1,-24 0-1,0 0 1,18 23-1,-18-23 0,0 0 1,17 21-1,-17-21-1,18 5 1,-18-5-1,26-4-1,-26 4 0,30-13-2,-11 6 1,-19 7-1,32-14 2,-32 14 3,24-9 0,-24 9 3,0 0 2,0 0 1,0 0 0,-28 17 1,10-11-2,18-6-1,-29 9-2,29-9-1,0 0-1,0 0-1,-10 21-2,10-21-5,25 9-10,1 1-5,-6-14 0,12 0 0,-7-24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40.2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127 0 89,'12'41'29,"-16"-1"1,0 17 0,-2 13-20,-6 17-5,3 19-2,-3 18-8,-6 10-13,-3 3-12,5-1 0,-7-20-2,9-14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53.9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 24,'0'0'16,"14"39"-1,-14-39-2,23 29-14,6-13-10,-3-20-2,13 6-3,-8-22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43.7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97 689 24,'-4'-17'16,"4"17"1,0 0-1,-12 36-3,6-8-4,-2 14-3,-4 9-3,2 10-2,-2 4-1,3-1-1,-3-5 0,6-12-1,0-14 0,6-33 0,0 0 0,20-29 1,-1-20 0,3-16 1,8-5 1,-1-6 1,7 4 0,-4 13-1,-3 16 2,-1 16-1,-4 19 1,-7 18-1,-3 15-1,-6 11 1,-4 5-1,0 3 1,-2-6-2,0-4 1,0-9-1,2-6 1,-4-19-1,0 0 1,30 4-1,-13-10-2,5-2-4,2 3-5,7 8-9,-5-4 1,10 10 0,-9-7 0</inkml:trace>
  <inkml:trace contextRef="#ctx0" brushRef="#br0" timeOffset="436">856 698 4,'-8'27'11,"4"22"1,-10-1 0,8 12-2,-4-5-3,6 0 0,2-17 0,8-9 0,-6-29-1,30 0-2,-9-27-1,5-14 0,2-13 0,-1-10 0,-3-2-2,-6 3 0,-4 6 0,-10 15-1,-8 20 1,4 22 0,-36 5 0,5 24 0,-3 14 0,-2 7-2,1 3-3,7-13-8,12-8-7,16-32 2,0 0-1,10-49 0</inkml:trace>
  <inkml:trace contextRef="#ctx0" brushRef="#br0" timeOffset="760">1320 0 43,'-6'82'19,"-18"15"-1,3 28 2,-5 11-12,4 12-6,4 4-6,5-15-13,13-6-2,-2-33 0,15-14 0</inkml:trace>
  <inkml:trace contextRef="#ctx0" brushRef="#br0" timeOffset="940">1547 930 26,'16'34'17,"-8"-9"1,8-1-1,-16-24-5,29 19-5,-5-26-1,0-14-3,2-6 0,-1-9-2,1-9 0,-6-3 0,-3 1 0,-7 1-1,-8 7 0,-8 10 1,-7 12-1,-7 17 0,-8 17-1,-2 17 1,1 12 0,1 13 0,8 3 0,11 3 0,9-7-1,13-6-4,13-12-4,10-23-10,13-8 1,0-22-1,13-2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45.0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236 0 42,'-4'36'18,"-11"-11"0,-1 15 0,-14 4-11,-1 6-2,-3 1-2,1 4-1,6-6-1,3-1 0,6-6-1,14-12-2,10-5-2,-6-25-4,46 22-8,-19-31-4,14-2 1,-4-18 0</inkml:trace>
  <inkml:trace contextRef="#ctx0" brushRef="#br0" timeOffset="263">401 306 38,'0'0'20,"-17"33"-1,17-33 0,0 0-7,-8 17-7,8-17-2,19-12-2,-1-3-1,0-2 0,6 0 0,-3 0 0,-3 0 0,0 4-1,-18 13 1,29-10 0,-29 10 0,17 12 0,-17-12 0,8 20-1,-8-20-1,12 19-3,-12-19-8,22 2-6,-22-2 0,28-26 0,-16-7-1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45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0 54,'3'29'21,"-1"15"1,-9 5-1,5 18-14,2 10-2,2 17-3,2 6-2,-1 3-5,5 1-5,-2-9-9,10-1-3,-10-24 0,14-9 1</inkml:trace>
  <inkml:trace contextRef="#ctx0" brushRef="#br0" timeOffset="204">391 709 31,'0'0'18,"-12"33"1,-4-1 0,-5 2-8,-3 8-2,2 2 0,1-1-1,5-5-2,4-7-3,8-10-1,4-21-4,0 0-4,34-14-9,-7-5-6,-1-11-2,7 11 2,-5-4-1</inkml:trace>
  <inkml:trace contextRef="#ctx0" brushRef="#br0" timeOffset="408">551 1150 44,'0'0'21,"0"0"2,0-40 0,2 2-8,4-4-7,1-5-3,7 3-1,8 2-2,4 4-6,7 4-12,8 11-6,-5-3-2,9 12 0,-9-6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46.3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0 209 36,'0'0'23,"12"17"1,-12-17 1,4 29-6,-4-4-6,0 5-3,2 4-4,-4 1-3,2-3-1,0-6-2,0-4 0,0-22 0,0 0-1,0 0 1,22-22-1,-8-8 0,-1-4 1,5 0 0,-2-2 0,2 5 0,-3 10 0,-15 21 0,28-18 1,-28 18-1,22 6 1,-22-6-1,0 0 0,16 20 1,-16-20-1,0 0 0,0 0 0,15 19 0,-15-19 0,18 21 0,-6-2 0,4 7-1,-1 3-1,3 5-3,-2-4-7,2-2-7,2-3-5,-20-25-2,37 11 1,-21-32 1</inkml:trace>
  <inkml:trace contextRef="#ctx0" brushRef="#br0" timeOffset="405">671 136 7,'10'-17'10,"-10"17"1,0 0 1,18-13 2,-18 13-1,0 0 2,-14 32 3,2-5-1,-4 5 0,-2 4-3,1 3-3,-1-1-2,2-4-2,4-5-4,6-10-2,6-19-2,0 0-1,24-2 0,-6-15-2,6 0-1,1-4-1,5 2-4,-5-2-7,-1-2-9,8 10 0,-9-7 2,5 7 0</inkml:trace>
  <inkml:trace contextRef="#ctx0" brushRef="#br0" timeOffset="698">1119 0 36,'0'0'24,"0"0"1,-6 33 0,-12-10-4,0 3-8,3 4-4,-5-6-3,4-3-1,4-2-3,12-19-1,-14 25 0,14-25-1,0 0 0,0 0 0,0 0-1,30 8 1,-30-8 0,24 3 0,-24-3 0,21 18 0,-21-18 0,14 31-2,-12-8 0,-2-4-1,-2 5-2,-2-7-1,0 2-3,4-19-3,0 0-6,-4 19-6,4-19-1,0 0 3,8-39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37.8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61 0 49,'0'0'24,"18"21"1,-22 15-1,2 19-8,-6 16-9,-2 20-3,-2 12-4,2 12-9,5 7-15,-9-16 0,10-1-2,-6-27 2</inkml:trace>
  <inkml:trace contextRef="#ctx0" brushRef="#br0" timeOffset="383">525 391 57,'0'0'24,"0"0"0,0 0-5,0 0-7,-26-4-4,7 19-3,-9 8-2,0 2 0,-3 11-2,1 2-1,0 4 1,11 2-2,7-4 1,10-4-1,16-7-2,5-7-6,13-14-9,9-4-6,-1-21-1,7-6 2,-5-17-1</inkml:trace>
  <inkml:trace contextRef="#ctx0" brushRef="#br0" timeOffset="661">740 168 26,'-2'28'19,"8"1"1,-10 1 1,8 20-6,-6 11-7,2 9-6,-2 12-13,-4-4-8,10 8-1,-8-17-1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47.3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 0 66,'0'0'26,"-8"26"-2,8-26 1,0 0-12,-14 23-8,14-23-2,0 0-3,24 8 0,-24-8 0,32 9 0,-12 1 0,-2 3 1,-2 6-1,0 3 0,-6 5 1,-6 5-1,-6 4 1,-4 1-1,-4-3-1,-4 4-4,-2-8-5,-4-9-15,8 2 0,-12-19-2,4-2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48.8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30 355 30,'-14'22'19,"14"-22"1,0 33 2,0-33-6,42 15-2,-5-13-3,5-4-2,1 0-2,3-8-2,-5-3-2,-3-6 0,-7-6-2,-7-3 1,-6-4-1,-10-4 0,-6-4 0,-8 2 0,-8 4 0,-6 5-1,-9 10 0,-5 10 0,-7 15 0,-1 13-1,-1 15 1,-1 11-1,5 10 1,5 12-1,10 1 0,10 0 0,10-5-2,16-10 0,8-11-4,16-12-3,9-11-7,2-21-6,15-9-1,-9-18 2,8-3 1</inkml:trace>
  <inkml:trace contextRef="#ctx0" brushRef="#br0" timeOffset="391">763 226 39,'2'43'18,"-12"-18"1,4 13 1,-9 0-6,1 9-6,-2 1-3,2-1-3,0-5-2,4-8 0,6-11-1,4-23 1,0 0-1,18-36 1,2-10 1,4-7 0,1-4 1,3 4-1,0 7 1,-6 14 0,3 17 0,-25 15-1,30 21 0,-20 5-1,-2 7 1,2 5 0,-5-4-2,3-4 1,-4-7-1,-4-23 2,0 0-1,28 7 0,-28-7 0,28-32 1,-9 15 0,1-4-2,4 2 0,4 8-4,-3 0-4,1 3-6,6 6-5,-9-9-1,9 7 0,-6-15 1</inkml:trace>
  <inkml:trace contextRef="#ctx0" brushRef="#br0" timeOffset="790">1558 144 35,'6'27'18,"0"22"0,-12 2 1,2 15-5,-8 3-7,2-5-4,-2-1-7,0-14-10,10-5-4,-6-27-1,8-17 1,8-19 0</inkml:trace>
  <inkml:trace contextRef="#ctx0" brushRef="#br0" timeOffset="1323">1661 216 63,'0'0'23,"0"0"-1,0 0-2,0 0-10,-4 30-2,9-5-3,-1 15-1,0 15-3,0 13 1,-2 16 0,-2 11-1,-4 11 0,-2 4-2,-1 0-3,1-8-4,2-11-9,0-22-6,6-16-1,-2-30-1,0-23 1</inkml:trace>
  <inkml:trace contextRef="#ctx0" brushRef="#br0" timeOffset="1564">1619 370 35,'-2'-40'21,"-6"-6"2,12 8 2,0-9-6,8 0-4,6 3-4,1 2-3,5 10-2,0 7-2,0 14-3,1 17-1,-5 14-1,0 15 0,-10 6 1,-8 16-1,-6 0 0,-6 2 1,-4-2 0,-10-12 0,3-9-1,-5-11-2,4-15-5,22-10-6,-24-12-10,20-14 1,12-1-2,4-13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50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44,'26'6'17,"-26"-6"0,12 22 0,-6 1-9,2 12-3,0 9-1,-2 9-1,0 6-2,0 10-6,0 1-7,-6-14-6,11-7-1,-11-24 1,10-8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50.9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-3 444 51,'0'0'22,"0"0"0,2-21 0,-2 21-7,6-34-7,4 13-4,4-6-3,8 1-4,4-3-4,8-1-5,4 3-3,2-2-3,4 10-3,-6-2 1,2 12 1,-12-5 3,2 10 8,-12 4 6,-18 0 6,22 2 6,-22-2 5,0 0 3,2 21 0,0 0 1,-4-2-4,2 10-3,-2 3-2,2 9-3,0 2-2,0 3-3,0 2-1,2-2-5,2-6-7,-2-14-7,10-3-3,-12-23-1,21-7 1</inkml:trace>
  <inkml:trace contextRef="#ctx0" brushRef="#br0" timeOffset="368">675 0 42,'8'21'15,"-20"4"-2,6 9-7,4-1-15,-2-13-5,16 3-1,-12-23-1</inkml:trace>
  <inkml:trace contextRef="#ctx0" brushRef="#br0" timeOffset="527">1020 195 20,'-28'36'16,"6"15"-1,-14-9 2,6 4-3,-2-6-3,7-2-3,3-9-1,10-10-2,12-19 0,0 0-2,22-19 0,4-12-2,3-5 0,7-6 0,-2 4 0,-4 0 0,-4 7 0,-8 14 0,-18 17 1,0 0-2,12 25 0,-18 7-2,-4 1-2,2 5-6,6 4-8,-2-19-4,12-2 1,-8-21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51.8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 0 65,'0'0'25,"16"17"0,-20 25-3,0 24-9,-2 23-5,-2 20-6,-6 14-10,2 8-15,12 4 0,-6-19-2,12-10 0</inkml:trace>
  <inkml:trace contextRef="#ctx0" brushRef="#br0" timeOffset="353">512 666 72,'-10'33'25,"-8"-3"-1,6 6 0,2-4-13,-2-3-7,8-4-1,2-6-2,2-19-1,0 0 1,18 0-1,-6-23 0,2-6 1,4-5 0,-3 0 0,1 0 1,0 5-1,0 12 0,2 11 0,-18 6 0,26 29 0,-14-4 0,1 3-1,-1 2 1,2-3-1,0-6 0,-14-21-2,30 15-1,-12-21-2,3-1-1,-3-6-2,6 3-4,-2 1-6,-4-3-6,7 12-1,-25 0 3,42-4 0</inkml:trace>
  <inkml:trace contextRef="#ctx0" brushRef="#br0" timeOffset="699">1037 645 54,'0'0'19,"-20"19"1,6 6-3,-4 0-9,-2 3-4,5 1-1,-1-5-1,4-3-1,12-21 0,-10 23 1,10-23-1,0 0 0,10-17 0,-10 17 0,18-23 0,-18 23-1,23-13 0,-23 13-2,24 11-1,-24-11-2,22 31-7,-6-8-8,-16-23 0,24 26-1,-24-26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52.7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 0 60,'0'0'25,"18"21"0,-26 0-1,-2 6-7,2 1-8,-3-3-3,3 0-4,0-4 0,8-21-2,-6 31 0,6-31 1,0 0-1,0 0 0,26 9 1,-26-9-1,25 2 1,-25-2-1,24 10 0,-24-10 1,19 27-2,-13-8 1,-6 6 0,-2 5-1,-6 1 0,-1 1-2,1-3-1,-6-4-4,4-8-8,10-17-8,0 0 0,0 0-2,-18-21 3</inkml:trace>
  <inkml:trace contextRef="#ctx0" brushRef="#br0" timeOffset="368">366 67 49,'0'0'20,"0"0"0,6 28-1,-6-28-6,-6 20-9,6-20-2,8 21-1,-8-21 0,16 17 0,-16-17 0,21 11 1,-21-11-1,24 12-1,-24-12 1,22 19 0,-22-19-1,11 34-1,-9-9 0,-6 4-1,-5 5-2,-5 1-5,-2 7-11,-9-13-1,5 1 1,-11-18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53.7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-4 0 55,'6'23'22,"-6"-23"-1,0 0-4,6 19-13,-6-19-14,23 14-7,-23-14-5,42 15 0,-23-13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47.9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0 444 37,'0'0'20,"0"0"1,0 0 2,32-12-8,-12 9-3,5-1-2,13 0-3,9 0-1,15 4-1,11-3-2,14-1 0,10 0 0,13-5-1,13 1-1,11-3 1,9-4 0,7 0-2,4-4 1,8-1-1,4-1 1,6 0-1,6-1 1,6-1 0,0 4 0,1 3 0,1 1 1,4 5-1,0 3 0,-4 5 0,-10 0 0,-5 2 0,-4 0 0,-1-2 1,2-4-1,2-5 1,-4-6 0,0-3 0,4-5 0,-4 3 0,-4-1-1,-12 6-2,-18 12 0,-21 3-5,-16 13-4,-24 4-9,-27 2-10,-19 7 0,-35-7-1,-17 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6:59.6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485 26 41,'-4'-19'19,"4"19"2,-29-7 1,1 9-9,-4 7-5,-7 8 0,-9 4-2,-2 6-1,-1 7-2,1 2 0,3 6-1,5-2 0,9-4-1,13-2-2,10-6 0,8-7 0,2-21 0,26 19 0,-3-24 1,5-5 0,6-7 0,-2-6 1,1 0 0,-1 4 0,-6 1-1,-5 6 0,-21 12 0,30 4-1,-26 17 1,-2 9-1,-2 12-1,-6 5-1,4 14-1,-4 2-6,2 0-10,6 7-3,-4-19-1,14-2 2</inkml:trace>
  <inkml:trace contextRef="#ctx0" brushRef="#br0" timeOffset="437">931 159 64,'-23'21'26,"-9"-7"-1,6 6 0,-4-2-14,5-5-5,25-13 0,-26 24-2,26-24-1,2 21-1,-2-21-1,26 25 0,-5-6-1,7 6 0,0 7 0,4 10-2,-9 5-3,5 12 0,-12 10-2,-2 3 1,-10 0-1,-6 2 1,-10-9 1,-4-12 2,-6-19 3,0-25 1,1-20 1,3-21 0,6-21 0,8-20 0,10-6-1,8-9-1,10-3 0,5 6 0,3 5 0,0 13 0,-5 14 0,-5 15 0,-8 14 0,-14 24 0,0 0-1,-12 17-2,-6 11-5,-3 2-13,5 12-2,-6-8 1,14 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7:00.7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433 78 53,'-4'-23'24,"-18"-4"1,-4 16 0,-20 9-9,-3 10-7,-5 12-1,-3 15-2,7 8-2,2 7-1,12 3-2,11-4 0,11-3 0,12-8-1,16-12 0,10-16 0,11-12 0,9-11 1,4-14 0,1-7 0,1-8 1,-2-2-2,-5 3 2,-11 5-1,-6 7 0,-12 12 0,-14 17-1,0 0 0,-6 40-1,-8 4 1,-2 11 0,-4 13-1,2 10 0,0 4-2,3-1-4,11-3-9,6-8-11,-4-20 0,15-14-2,-13-36 2</inkml:trace>
  <inkml:trace contextRef="#ctx0" brushRef="#br0" timeOffset="428">922 0 63,'-24'38'27,"-1"21"0,-13 9 0,2 16-7,4 16-12,1 5-3,9 3 0,6-4-2,12-5 0,10-21-1,12-17-1,11-25 0,7-21-1,8-26 1,4-16-2,-5-15 1,-3-7-1,-6-4 0,-10 0-1,-9 9-1,-15 8 0,-15 19-1,-13 11-2,-4 19-6,-12 14-9,-3 5-7,3 16 0,-6-7 3,15 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43.6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67 73 21,'12'-20'15,"14"5"0,-10-4-2,7 8-8,1 3-2,0 12 1,-7 7-1,-3 18 0,-14 9 1,-10 14 0,-7 7 1,-9 12-1,-6 3 1,-3-1 0,3-2-1,1-12 0,7-6 0,10-14 0,12-11-1,2-28 1,30 12-2,1-22-2,9-9-4,9-8-8,8-1-9,-3-14-3,9 5 1,-12-7 0</inkml:trace>
  <inkml:trace contextRef="#ctx0" brushRef="#br0" timeOffset="772">1231 568 37,'-2'21'7,"2"-21"-7,0 0 0,24-12-17,-8-20-2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7:00.5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0 58,'-4'25'1,"4"-25"-1,0 0-1,0-19-20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7:02.1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-1 849 47,'6'24'21,"-6"-24"2,33 8 0,-1-8-9,13-4-4,21 0 0,19-1-2,19 1-1,21-2-3,15 0 1,14-1-3,16-3 0,12-1-1,8-4 0,-2-2 0,-7-6-2,-9 2 0,-12-5-2,-21 1-4,-21 2-7,-31 2-13,-16 12 0,-31-6 0,-12 15 0</inkml:trace>
  <inkml:trace contextRef="#ctx0" brushRef="#br0" timeOffset="744">121 1194 51,'0'0'19,"2"26"2,-10-5-1,2 13-9,2 8-2,4 5-1,4 4-1,6-1-1,12-5 0,8-11-1,13-9 0,9-16 0,9-13-3,2-9-5,4-15-7,0-10-11,3-2-3,-11-9-1,-4 3-2,-13-5 2</inkml:trace>
  <inkml:trace contextRef="#ctx0" brushRef="#br0" timeOffset="977">742 1118 34,'-6'36'18,"-6"-4"1,12 17 2,-10 1-6,10 6-6,-2 9-1,0 7-2,4 6-3,-4 1-6,2 1-9,-2-18-7,12-1-2,-10-27 0,16-7 0</inkml:trace>
  <inkml:trace contextRef="#ctx0" brushRef="#br0" timeOffset="1226">1309 1133 67,'-34'0'21,"9"19"0,-17 5-1,-1 12-13,1 12-2,-1 5-1,7 4 0,7-4-1,7-2 0,10-13 0,12-10 0,0-28-1,30 14 0,-3-30 0,5-8-1,7-10 2,1-10-1,-1-3 0,-1 5-2,-8 4 0,-7 12 1,-3 14-1,-20 12-1,14 36 1,-20 12-1,-2 22-2,-6 9-6,0 12-7,5 8-8,-7-8-1,14-2-2,-2-21 3</inkml:trace>
  <inkml:trace contextRef="#ctx0" brushRef="#br0" timeOffset="1587">1530 1819 87,'-15'21'23,"7"5"-3,8-26-4,-24 14-26,24-14-13,0 0 0,22-29-2,-6-7 0</inkml:trace>
  <inkml:trace contextRef="#ctx0" brushRef="#br0" timeOffset="1775">1924 1357 67,'-10'39'26,"-14"-3"-1,4 12 1,-7 1-7,1 2-9,8 6-4,2-10 0,10-3-1,10-14-1,20-13-1,8-17-1,11-13-2,9-17-6,3-12-10,2-11-13,4 0 1,-11-10-1,-5 7-1</inkml:trace>
  <inkml:trace contextRef="#ctx0" brushRef="#br0" timeOffset="1992">2275 1209 62,'-19'22'25,"15"1"-1,-6-2 0,2 11-13,2 8-3,-2 6-1,2 8-3,-2 11-2,0 5-3,2 0-4,2-3-10,3-16-9,8-4 0,-3-24-2,14-14 1</inkml:trace>
  <inkml:trace contextRef="#ctx0" brushRef="#br0" timeOffset="2233">2896 972 72,'0'0'23,"-14"34"-2,-17-13 0,-3 13-16,-2 6-3,-3 5 1,1 3 1,3-1 0,5 0 0,4-5 1,9-4-1,3-10 2,12-1-2,4-10-1,-2-17-1,27 23 0,-3-14-1,6 4 0,3 3-1,5 6-1,0 7-1,-1 9-1,-3 5-2,-3 7 1,-9 3-3,-6 3 3,-10-2 0,-8-9 2,-6-9 1,-6-13 1,-6-16 2,-5-14 0,1-18 0,0-17 0,0-9 0,5-11-1,3-7 0,6-3 0,12-3 0,6-3-1,10 4 2,5 0-1,9 2 0,4 8 0,-1 5-1,-5 10-1,-8 11-3,-7 11-4,-13 10-7,-2 17-11,-23-7 1,-7 7-1,6 7 1</inkml:trace>
  <inkml:trace contextRef="#ctx0" brushRef="#br0" timeOffset="2962">3665 488 53,'-12'25'25,"12"-25"3,-18 34-1,18-34-7,0 0-10,24 19-1,-4-21-3,5-3-2,3-3-4,0-3-4,5 3-12,-1 4-11,-8-3-1,-1 10-2,-23-3 2</inkml:trace>
  <inkml:trace contextRef="#ctx0" brushRef="#br0" timeOffset="3173">3681 813 61,'-10'30'26,"10"-30"0,21 15 0,3-11-15,14-4-8,3 2-18,3-16-6,15 7-3,-8-14-2</inkml:trace>
  <inkml:trace contextRef="#ctx0" brushRef="#br0" timeOffset="3654">4696 81 86,'0'0'30,"-21"-6"1,21 6 1,19-21-20,3 3-4,14 4-3,7-1-2,9 9-1,1 8 0,0 13-1,-3 14-1,-11 14 0,-13 18-1,-14 13 1,-20 11 1,-16 10-1,-11 6 1,-13-3 0,-3-1 0,-1-10 0,7-11 1,9-10-1,19-17 1,23-11-1,21-15 1,27-12 0,21-11 0,18-5-1,11-9-1,7-5-3,4-1-6,-11-5-19,-9-3-6,-14 3 2,-20-2-1,-15 5-1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7:13.4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47,'8'28'17,"18"3"1,-2-16-3,12-13-19,10 0-11,-3-23-1,11 0-2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7:09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954 309 43,'0'0'22,"7"-21"2,-7 21 0,0 0-4,0 0-4,-25-10-4,7 18-2,-2 11-4,-7 9-2,-5 14-2,-6 15-1,-3 15 0,-3 17-1,3 4 0,5 11 0,9 0-1,11-6 0,12-10 1,16-14-1,16-21-1,13-19-2,8-21-5,13-26-9,7-13-7,0-24 1,6-7-3,-10-19 2</inkml:trace>
  <inkml:trace contextRef="#ctx0" brushRef="#br0" timeOffset="316">1520 320 46,'-6'30'22,"-12"-1"1,6 13-1,-6 3-4,2 14-8,5 9-2,1 8-6,-2 3-3,2 9-6,4-8-5,-2-7-10,8-7 0,-4-22-1,8-10 1</inkml:trace>
  <inkml:trace contextRef="#ctx0" brushRef="#br0" timeOffset="677">2119 447 60,'0'0'23,"0"0"2,0 0-2,-33-4-6,11 16-7,-2 11-4,-5 5-3,-7 15 0,-3 10-2,-4 14 0,2 8 0,-1 7 0,8 8-1,9 0 0,11-5 1,14-7-2,14-13 1,13-17-3,15-14-3,9-20-5,10-26-13,12-14 0,-6-23-1,6-8 0</inkml:trace>
  <inkml:trace contextRef="#ctx0" brushRef="#br0" timeOffset="985">2550 445 48,'0'0'21,"0"27"1,-4-10-1,4 11-3,-2 13-9,0 11-4,-2 12-3,0 10-3,0 6-2,2 3-6,2-4-7,-2-16-5,10-12-2,-4-30 2,-4-21 0</inkml:trace>
  <inkml:trace contextRef="#ctx0" brushRef="#br0" timeOffset="1203">2964 280 80,'12'32'25,"-22"10"0,2 23-3,-8 14-13,-4 16-3,-3 9-2,1 10-8,0-3-5,0-10-15,7-10 0,-5-25-1,8-16-1</inkml:trace>
  <inkml:trace contextRef="#ctx0" brushRef="#br0" timeOffset="1406">2548 853 67,'0'0'25,"-6"30"0,6-30-1,24 9-12,7-14-6,15-3-5,6-3-13,7-6-9,15 5-3,-7-5-1,2 8-1</inkml:trace>
  <inkml:trace contextRef="#ctx0" brushRef="#br0" timeOffset="1638">3124 1044 91,'0'0'25,"0"0"1,0 0-2,0 0-15,0 0-6,20 22-2,-20-22-2,8 37-1,-6-11 1,-2 6 0,-2 6 0,-2 2-1,-4 1 2,2-5-1,-2-5 2,6-9 0,2-4 0,0-18 0,22 11 0,-1-17-2,13 1-5,4-11-6,3-5-12,10-1-1,-7-14-2,3 1 3</inkml:trace>
  <inkml:trace contextRef="#ctx0" brushRef="#br0" timeOffset="1984">3664 42 75,'-23'2'29,"-5"-4"-1,6 2 0,0 2-6,22-2-13,-19 5-2,23 12-4,8 8-1,9 11-1,7 12-2,7 17 1,5 17-1,-1 17 0,-3 14 0,-6 10-2,-18 4-2,-10 7-6,-24-6-14,-18-16-3,-15-13 1,-22-30-2,-6-24 1</inkml:trace>
  <inkml:trace contextRef="#ctx0" brushRef="#br0" timeOffset="2571">352 0 57,'0'0'19,"-18"15"1,4 8-2,-9 5-9,-5 16-3,-2 19-2,-5 21-2,-7 25 1,-1 20-1,1 20 1,7 10 0,9 11-1,14 1 0,16-4-3,18-17-5,23-21-10,23-31-5,28-30-2,19-43 2,20-27-2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7:12.7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78,'0'0'23,"0"0"-1,0 0 0,0 0-16,21 2-5,-21-2 0,30 5-1,-11-1 0,7 4 1,-1 1-1,3 7-1,-7 5 0,-1 6 0,-8 6 0,-8 3-1,-8 4 1,-8 5 0,-8-2 1,-1 1 0,-1-4 2,-1-2 0,5-6 0,4 0 1,12 0 0,8-5 0,10 0 0,11-3-2,11-3-4,11 0-7,12 0-12,4-12-1,7-1-2,-5-16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7:13.3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 47,'0'0'17,"41"20"-4,-19-22-2,6-2-18,3 4-4,-3-12-3,1 8-2,-11-9-1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7:13.8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568 10 30,'0'0'17,"0"0"4,0 0 0,-24-14-1,24 14-3,-20 0-1,1 4-3,-3 8-3,-12 7-2,-5 13-3,-13 15-3,-1 14 0,-8 15-3,-1 13 2,3 10-2,8 9 1,9 4 0,18-2 0,19-10 1,16-12 0,23-16 0,17-19-2,19-17-2,9-25-4,15-20-12,9-16-7,-6-18 0,0-5-1,-18-16 1</inkml:trace>
  <inkml:trace contextRef="#ctx0" brushRef="#br0" timeOffset="354">1056 192 89,'0'0'27,"12"32"-2,-14-2 1,-4 12-14,2 19-7,-2 15-3,-4 13-2,0 17-3,-2 6-2,4 0-7,1-6-10,1-15-5,10-11 0,-4-32 1,9-16 0</inkml:trace>
  <inkml:trace contextRef="#ctx0" brushRef="#br0" timeOffset="610">1259 996 74,'0'0'26,"6"31"-2,-6-31 1,0 0-13,34 11-7,-14-5-1,-1 3-3,3 8 0,-4 4 0,-2 6-2,-8 5 2,-10 4-1,0-2-1,-12 0 1,4-5 0,-6-6 1,16-23-1,-20 20 2,20-20-1,0 0 1,12-20 1,10 6-3,8-3-1,9 2-8,7 0-12,3-6-5,12 2 0,-5-8-1,3 1 0</inkml:trace>
  <inkml:trace contextRef="#ctx0" brushRef="#br0" timeOffset="1309">2416 21 65,'0'0'26,"0"0"0,0 0-1,-30 2-9,4 15-4,-7 13-5,-15 14-4,-9 15-1,-6 13-3,-5 15 2,1 10-2,6 7 2,12 6-2,11 0 2,18-11-1,22-8 1,20-15-3,14-19-3,17-15-12,12-18-9,0-27 0,10-13-1,-3-23 1</inkml:trace>
  <inkml:trace contextRef="#ctx0" brushRef="#br0" timeOffset="1625">2554 860 58,'6'28'24,"-6"-28"2,0 0-2,18 10-2,-18-10-14,25 5-3,-25-5-1,26 27-5,-14-4-1,-6 7 0,-2 6 0,-8 0 0,-2 0 0,-2-2 2,-2-5 1,2-6 1,8-23 2,-10 22 0,10-22 0,0 0 0,28-5-1,-2-1-2,7 0-4,5-3-4,9-3-17,11 5-2,-13-10 0,6 1-2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7:15.9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32 161 79,'0'0'26,"22"34"-1,-22-5 1,2 13-10,-8 18-13,-2 14-3,0 12 0,0 9-1,-2 5-1,4 1-5,-2-8-8,2-12-9,14-14-1,-10-33-1,2-34 1</inkml:trace>
  <inkml:trace contextRef="#ctx0" brushRef="#br0" timeOffset="224">471 0 78,'0'0'27,"16"44"-2,-20-8 1,0 15-11,0 15-10,-4 18-3,0 14-1,0 12-5,-6 4-4,2-2-13,2 0-4,-9-19-1,3-11 0,-10-35 1</inkml:trace>
  <inkml:trace contextRef="#ctx0" brushRef="#br0" timeOffset="444">112 706 90,'0'17'29,"0"-17"-1,31 11-1,-5-3-16,4-4-4,8 1-4,7 5-9,3-1-19,-2-1-3,9 3 0,-7-7-2,4 4 1</inkml:trace>
  <inkml:trace contextRef="#ctx0" brushRef="#br0" timeOffset="722">805 932 90,'0'26'29,"4"14"0,-6 0 2,2 3-16,8 11-7,0-7-4,8 0-2,4-5-1,5-13-2,9-10-3,4-21-3,10-8-7,-3-11-15,3-20 1,4-1-2,-9-13 0</inkml:trace>
  <inkml:trace contextRef="#ctx0" brushRef="#br0" timeOffset="932">1331 945 70,'-18'43'29,"7"16"-1,-11 4 0,6 7-5,-6 15-13,-2 5-5,4 4-6,-4 5-9,3 0-19,-3-20 0,6-8 0,-4-30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7:17.3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396 2669 38,'49'7'21,"-7"-7"2,9 6 1,-3-4-8,3 0-2,10 2-3,1-4-2,9 1-1,2-1-1,10 0-2,2-3 0,12-5-2,4-3 1,11-4-2,7-2 1,12-6-1,5 2-1,14-2 0,4-1 0,3 7-1,5 6 1,0 2-1,-2 5 1,4 4-1,-6 4 0,-2-1 0,-4-1 1,0 2-1,-2-4 1,1 0-1,5-2 1,-6 2-1,0 0 1,1 4-1,-3 4 1,-2 1-1,-1 6 1,-7 5-1,-8 3 1,-3 1 0,-8-1-1,-9 0 0,-7-4 0,-10-2 1,-6-8-1,-10-1 0,-8-8 0,-5-2 1,-7-2-1,-4-1 1,-5-9 0,-5 1-1,-5-6 1,-4-4 0,-7-7-1,-5-12 0,-4-12 1,-4-6-1,-6-12 1,-4-12 0,-8-10 0,-2-9 1,-4-9-1,-6 0 0,-4-6 0,0-1 1,-3-1-2,3 0 1,0 3 0,4 5-1,6-3 2,6 4-2,4 3 2,6 3-2,4 12 1,6 5-1,0 9 1,-2 11-2,-4 11 2,-4 11-1,-6 10 0,-4 7-1,-8 8 1,12 21 0,-34-26-1,14 18 1,1 2 0,-1 3-1,20 3 1,-36-2 0,14 2-1,-1 0 1,-5 2 0,-4 1-1,-3-1 1,-7 2 0,-3-4-1,-5 0 1,-3-6 0,-4-1 1,-3-3-1,-3-3 0,-4 0 0,-2-2 0,-8-2 0,-6 1 0,-6 5 0,-4 0 0,-10 3 0,-10 1-1,-6 3 1,-7 0 0,-3-2-1,-7 2 1,-4-5-1,-3 1 1,-3-3-1,-2 3 1,1 1-1,1 3 1,-2 4 1,-1 6 0,0 9-1,-1 2 1,4 4 0,-3 2-1,1-1 1,-4-1-1,3-4 0,-1-2 0,0-7 0,0-4-1,-1-2 1,5-4 0,2 0 0,3-2 0,5 0 0,5 2 0,11 0 0,5 2 0,10 2 0,6 2 0,10 2 0,10 0 0,10 3 0,12 0 0,9-1 0,13-2 0,9-1-1,26-5 1,-24 14 0,24-14-1,4 19 1,-4-19 0,20 31-1,-8-8 1,0 3 1,4 6-1,-5 6 0,1 6 0,0 9 1,0 9-1,-2 12 0,0 12 1,-2 13-2,0 11 1,2 13 0,-5 12 0,3 11-1,-2 8 1,2-1-1,0 6 1,2-8 0,0-5-1,2-9 0,2-12 0,1-18 0,-1-16 0,0-15 1,-2-19-2,0-13 1,-2-14 1,-2-11-1,-8-19 1,17 13-1,-17-13 1,30 0-1,-2 0 1,17 2 0,17-2 0,17 0-1,18-6-2,27 3-11,16-7-17,9-11 0,-1-3-1,-8-14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44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 45 56,'-6'21'24,"6"-21"2,-8 25-3,6-6-10,2 4-5,6 1-4,0 3-3,6-3-5,4-1-5,3-4-9,1-11-7,12-1-1,-6-22 2,10-2 0</inkml:trace>
  <inkml:trace contextRef="#ctx0" brushRef="#br0" timeOffset="211">334 0 31,'-14'59'20,"-8"-1"0,6 13 1,-10-3-7,12 6-11,4 2-11,3-10-11,10 2-1,-1-22-1,12-2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7-11T19:23:33.3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108 80 52,'0'0'22,"-18"1"2,18-1-5,0 0-7,0 0-5,18-19-2,-18 19-4,18-13 0,-18 13-1,22-7 1,-22 7-1,17 5 1,-17-5 0,6 25-2,-8-8 2,-4 2-1,-1 2 1,-7-2-2,4 0 1,2-2-1,8-17 0,-10 25 1,10-25-1,8 19 0,-8-19 1,26 19-1,-26-19 1,29 26 0,-29-26 1,30 29 0,-30-29 0,20 32 2,-20-15-1,-6 4 1,6-21-1,-34 36 1,6-17-1,-1 2 0,-3-4-2,-2-3 0,7-1-3,-1-3-4,10-1-4,18-9-8,0 0-6,0 0-1,0 0 0,18-15 2</inkml:trace>
  <inkml:trace contextRef="#ctx0" brushRef="#br0" timeOffset="1068">706 178 41,'0'0'24,"-12"-20"1,12 20 0,-28 5-9,8-1-5,20-4-4,-33 11-4,33-11-2,-26 16-1,26-16-1,0 0 1,-8 21-1,8-21 0,18 19 1,1-8 0,1 2 1,6 4 0,0 4 0,-2 0 1,1 6 1,-7-2-1,-4 5 1,-10-2-1,-8 1 1,-6-2 0,-10-5-2,-3-4-1,-7-13-4,0-1-2,-4-15-4,9-7-7,1-8-5,4-12-4,14 2-2,2-14 3</inkml:trace>
  <inkml:trace contextRef="#ctx0" brushRef="#br0" timeOffset="1391">632 146 50,'0'0'26,"18"-8"2,-18 8-2,0 0-7,0 0-7,30-1-3,-6-1-7,7 0-13,11 4-14,2-6-2,11 8-2,-7-2 1</inkml:trace>
  <inkml:trace contextRef="#ctx0" brushRef="#br0" timeOffset="1594">1043 709 56,'0'0'23,"0"0"-2,0 0-7,0 0-29,20-44-4,-3 17-1,-5-11-2</inkml:trace>
  <inkml:trace contextRef="#ctx0" brushRef="#br0" timeOffset="1798">1454 188 82,'0'0'28,"8"19"0,-18-2-3,0 6-20,2 3 0,0 5-1,4 1-2,2 1-1,8-9 0,-6-24-1,32 21 0,-2-25-2,6-13-4,9-9-11,7-3-10,-5-13-1,3 4-1,-10-9 1</inkml:trace>
  <inkml:trace contextRef="#ctx0" brushRef="#br0" timeOffset="2052">1813 119 55,'-16'35'22,"10"10"3,-8-5-4,6 8-12,4 1-6,0 3-10,4 3-13,-5-17-2,12 2-2,-5-23 0</inkml:trace>
  <inkml:trace contextRef="#ctx0" brushRef="#br0" timeOffset="2263">2297 0 57,'6'24'25,"-14"-1"2,-8-4-2,2 6-9,0 5-11,-2 3 2,8 1-2,-2 2-1,7 0-2,4 0 0,5 0-1,4-1 0,0-1 0,4-6-1,-6-1-1,4-2-1,-10-6-6,-2-2-9,-4 4-9,-14-14-2,0 1 0,-13-14 0</inkml:trace>
  <inkml:trace contextRef="#ctx0" brushRef="#br0" timeOffset="2533">2241 83 66,'48'-17'28,"4"12"-2,-12-9-2,2 7-20,-1 10-25,-7-6-2,6 12-4,-17-5 2</inkml:trace>
  <inkml:trace contextRef="#ctx0" brushRef="#br0" timeOffset="2729">2595 492 58,'-24'29'25,"3"7"2,-9-6-1,0 1-15,10-1-2,4-5-3,8-2-2,8-23 0,0 0-3,20 11 0,2-21 0,0-5 0,4-4 0,-1-2 0,-3-2-1,-2 3 1,-2 1-1,-18 19 1,22-27-1,-22 27 0,0 0 0,0 0 0,0 0 0,18 9 0,-8 14-1,5 10 1,3 10 0,2 14 0,2 16-1,2 12 0,-7 8-1,-3 12 1,-10-1-1,-8-5-1,-10-13 2,-9-20-1,-13-24 2,-10-30-1,-1-30 0,-5-27-4,3-31-8,3-23-8,18-6-5,9-16 0,21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27" charset="0"/>
              </a:defRPr>
            </a:lvl1pPr>
          </a:lstStyle>
          <a:p>
            <a:pPr>
              <a:defRPr/>
            </a:pPr>
            <a:fld id="{AF0BAAB4-1001-428A-A52A-5AF0E71757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1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A0984C0C-F795-4E92-87A4-E13A435338E3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142C84-67AE-4747-9C65-7A57609457CF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5A5B203-0757-4E90-B220-D4F1549A0ECB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27596E1-4F06-4F17-A45C-7806BE1B653D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7944BE5-9D67-4273-B437-27123CAFA9DF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724BA3DF-C3D6-40D9-9A2D-E7CCC7F1EE88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DEAA052C-7103-44B7-825B-61A073E4D7F6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66A75230-3853-4C72-8004-58754E2F602C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992CEC4C-92E7-4E35-BB35-B631DD10452C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ABE0B612-5B4D-41F7-A2AD-D7E84D28B526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CCF431-C3CC-4D33-857A-1F3D7D4F625C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85C24B1-66AC-4918-B7A3-5D64715D7BF3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403E693D-DAB6-428F-A588-0E3F1223C72A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65E7BE61-4059-444E-8CD2-E9A8C77A92E8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9B3D8C66-0EDE-43D5-86C4-148202AB2DEF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4F65AB29-EFDC-4AFA-9EBB-3E096EC14E3B}" type="slidenum">
              <a:rPr lang="en-US" sz="1200" smtClean="0"/>
              <a:pPr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347EBFD-3F97-4057-B6F1-43432514C9E8}" type="slidenum">
              <a:rPr lang="en-US" sz="1200" smtClean="0"/>
              <a:pPr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6A214B45-14DE-45A3-B2AF-D46EF2C35C38}" type="slidenum">
              <a:rPr lang="en-US" sz="1200" smtClean="0"/>
              <a:pPr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D5D5BE4E-C345-4B78-90B4-3A0674D538B2}" type="slidenum">
              <a:rPr lang="en-US" sz="1200" smtClean="0"/>
              <a:pPr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569ED2F-D1C7-4C09-BF9B-B9E69944AAA7}" type="slidenum">
              <a:rPr lang="en-US" sz="1200" smtClean="0"/>
              <a:pPr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B78A2411-325B-41BB-A56E-ABE39797B193}" type="slidenum">
              <a:rPr lang="en-US" sz="1200" smtClean="0"/>
              <a:pPr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2430A13C-2BA8-4BF2-91AD-B7F456E69FA2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1CBFFEE-3741-48F5-9BD2-744D4EF092DB}" type="slidenum">
              <a:rPr lang="en-US" sz="1200" smtClean="0"/>
              <a:pPr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A131FCFF-856A-42DF-ACE3-6C500D46EF0A}" type="slidenum">
              <a:rPr lang="en-US" sz="1200" smtClean="0"/>
              <a:pPr/>
              <a:t>32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B5229C0A-451B-471F-8855-CCD285ED456B}" type="slidenum">
              <a:rPr lang="en-US" sz="1200" smtClean="0"/>
              <a:pPr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720956E8-A032-4895-8A33-E864BBD377AF}" type="slidenum">
              <a:rPr lang="en-US" sz="1200" smtClean="0"/>
              <a:pPr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D28CDB9-07F1-4A78-B98F-4B865BA1D3A2}" type="slidenum">
              <a:rPr lang="en-US" sz="1200" smtClean="0"/>
              <a:pPr/>
              <a:t>36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93E6E0E6-C044-4CEE-B5FF-0AADD0C2AE35}" type="slidenum">
              <a:rPr lang="en-US" sz="1200" smtClean="0"/>
              <a:pPr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98C5829D-DB55-45C8-BFD9-C97E9C1A1542}" type="slidenum">
              <a:rPr lang="en-US" sz="1200" smtClean="0"/>
              <a:pPr/>
              <a:t>38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907D6FCB-2AA5-4A65-B631-3D6110A307EC}" type="slidenum">
              <a:rPr lang="en-US" sz="1200" smtClean="0"/>
              <a:pPr/>
              <a:t>39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706B8DFE-7DD7-4E71-BE28-D7C082E8603C}" type="slidenum">
              <a:rPr lang="en-US" sz="1200" smtClean="0"/>
              <a:pPr/>
              <a:t>40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3F2A9F14-B8E1-4947-8153-D7FB70340CD3}" type="slidenum">
              <a:rPr lang="en-US" sz="1200" smtClean="0"/>
              <a:pPr/>
              <a:t>41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78191205-1FFB-4B3E-B11C-A5CF48FED1D0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F1280AE1-9A5F-4ED3-9A87-F5008391D5EB}" type="slidenum">
              <a:rPr lang="en-US" sz="1200" smtClean="0"/>
              <a:pPr/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A13CEDA7-6ED9-4C01-A8EF-2FE87695D3DF}" type="slidenum">
              <a:rPr lang="en-US" sz="1200" smtClean="0"/>
              <a:pPr/>
              <a:t>43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E8351647-20D7-485D-8EF6-3C1CC373BA13}" type="slidenum">
              <a:rPr lang="en-US" sz="1200" smtClean="0"/>
              <a:pPr/>
              <a:t>44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2793522-3278-4FA7-860C-70DB97B146A1}" type="slidenum">
              <a:rPr lang="en-US" sz="1200" smtClean="0"/>
              <a:pPr/>
              <a:t>46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3A27F12-412F-437E-A9D3-7B075970E7DF}" type="slidenum">
              <a:rPr lang="en-US" sz="1200" smtClean="0"/>
              <a:pPr/>
              <a:t>47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369F5726-EBC9-4077-B094-3856138F8765}" type="slidenum">
              <a:rPr lang="en-US" sz="1200" smtClean="0"/>
              <a:pPr/>
              <a:t>48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0530A1BB-F5A5-4D55-846B-CB7A0BE9D612}" type="slidenum">
              <a:rPr lang="en-US" sz="1200" smtClean="0"/>
              <a:pPr/>
              <a:t>49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3E5AC51-F4B1-4D6E-89FF-761EF138918C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8F465B0-6A2B-4002-B018-47750B499B22}" type="slidenum">
              <a:rPr lang="en-US" altLang="en-US" sz="1200" smtClean="0"/>
              <a:pPr/>
              <a:t>53</a:t>
            </a:fld>
            <a:endParaRPr lang="en-US" alt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4B611A60-EBE7-4BC7-90E0-DD5AD052A0EE}" type="slidenum">
              <a:rPr lang="en-US" sz="1200" smtClean="0"/>
              <a:pPr/>
              <a:t>59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948E8C0C-EF53-41C2-AC9B-21994A249166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C5084F80-F53B-48B5-A5B2-28A9D0E1A084}" type="slidenum">
              <a:rPr lang="en-US" sz="1200" smtClean="0"/>
              <a:pPr/>
              <a:t>60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32B9ED1F-EA7C-4F79-ACB1-782E87491823}" type="slidenum">
              <a:rPr lang="en-US" sz="1200" smtClean="0"/>
              <a:pPr/>
              <a:t>61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EBABA3B4-358D-4B0D-B3C6-2F7EC1C95604}" type="slidenum">
              <a:rPr lang="en-US" sz="1200" smtClean="0"/>
              <a:pPr/>
              <a:t>62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0CA3029C-3A30-4405-8BC9-415AAC00E247}" type="slidenum">
              <a:rPr lang="en-US" sz="1200" smtClean="0"/>
              <a:pPr/>
              <a:t>63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E2CF877B-0E1E-4BE1-AA00-4ADF5366144E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40120BAA-F9DB-411C-967B-59ABE9166735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70A509FE-DB42-4A7B-B2C5-F715C54F4A75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A83B4AF6-5F66-4938-B683-C25C9234357C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6764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9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8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1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74780-BBBC-4D2A-9BC0-B2F451A5DFF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5C4745-92F7-4196-BC72-EED9E9D6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7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2" r:id="rId2"/>
    <p:sldLayoutId id="2147484023" r:id="rId3"/>
    <p:sldLayoutId id="2147484025" r:id="rId4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46.emf"/><Relationship Id="rId21" Type="http://schemas.openxmlformats.org/officeDocument/2006/relationships/image" Target="../media/image37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50.emf"/><Relationship Id="rId50" Type="http://schemas.openxmlformats.org/officeDocument/2006/relationships/customXml" Target="../ink/ink25.xml"/><Relationship Id="rId55" Type="http://schemas.openxmlformats.org/officeDocument/2006/relationships/image" Target="../media/image54.emf"/><Relationship Id="rId63" Type="http://schemas.openxmlformats.org/officeDocument/2006/relationships/image" Target="../media/image58.emf"/><Relationship Id="rId68" Type="http://schemas.openxmlformats.org/officeDocument/2006/relationships/customXml" Target="../ink/ink34.xml"/><Relationship Id="rId76" Type="http://schemas.openxmlformats.org/officeDocument/2006/relationships/customXml" Target="../ink/ink38.xml"/><Relationship Id="rId84" Type="http://schemas.openxmlformats.org/officeDocument/2006/relationships/customXml" Target="../ink/ink42.xml"/><Relationship Id="rId89" Type="http://schemas.openxmlformats.org/officeDocument/2006/relationships/image" Target="../media/image71.emf"/><Relationship Id="rId7" Type="http://schemas.openxmlformats.org/officeDocument/2006/relationships/image" Target="../media/image30.emf"/><Relationship Id="rId71" Type="http://schemas.openxmlformats.org/officeDocument/2006/relationships/image" Target="../media/image62.emf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41.emf"/><Relationship Id="rId11" Type="http://schemas.openxmlformats.org/officeDocument/2006/relationships/image" Target="../media/image32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45.emf"/><Relationship Id="rId40" Type="http://schemas.openxmlformats.org/officeDocument/2006/relationships/customXml" Target="../ink/ink20.xml"/><Relationship Id="rId45" Type="http://schemas.openxmlformats.org/officeDocument/2006/relationships/image" Target="../media/image49.emf"/><Relationship Id="rId53" Type="http://schemas.openxmlformats.org/officeDocument/2006/relationships/image" Target="../media/image53.emf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79" Type="http://schemas.openxmlformats.org/officeDocument/2006/relationships/image" Target="../media/image66.emf"/><Relationship Id="rId87" Type="http://schemas.openxmlformats.org/officeDocument/2006/relationships/image" Target="../media/image70.emf"/><Relationship Id="rId5" Type="http://schemas.openxmlformats.org/officeDocument/2006/relationships/image" Target="../media/image29.emf"/><Relationship Id="rId61" Type="http://schemas.openxmlformats.org/officeDocument/2006/relationships/image" Target="../media/image57.emf"/><Relationship Id="rId82" Type="http://schemas.openxmlformats.org/officeDocument/2006/relationships/customXml" Target="../ink/ink41.xml"/><Relationship Id="rId90" Type="http://schemas.openxmlformats.org/officeDocument/2006/relationships/customXml" Target="../ink/ink45.xml"/><Relationship Id="rId19" Type="http://schemas.openxmlformats.org/officeDocument/2006/relationships/image" Target="../media/image36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40.emf"/><Relationship Id="rId30" Type="http://schemas.openxmlformats.org/officeDocument/2006/relationships/customXml" Target="../ink/ink15.xml"/><Relationship Id="rId35" Type="http://schemas.openxmlformats.org/officeDocument/2006/relationships/image" Target="../media/image44.emf"/><Relationship Id="rId43" Type="http://schemas.openxmlformats.org/officeDocument/2006/relationships/image" Target="../media/image48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61.emf"/><Relationship Id="rId77" Type="http://schemas.openxmlformats.org/officeDocument/2006/relationships/image" Target="../media/image65.emf"/><Relationship Id="rId8" Type="http://schemas.openxmlformats.org/officeDocument/2006/relationships/customXml" Target="../ink/ink4.xml"/><Relationship Id="rId51" Type="http://schemas.openxmlformats.org/officeDocument/2006/relationships/image" Target="../media/image52.emf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69.emf"/><Relationship Id="rId93" Type="http://schemas.openxmlformats.org/officeDocument/2006/relationships/image" Target="../media/image73.emf"/><Relationship Id="rId3" Type="http://schemas.openxmlformats.org/officeDocument/2006/relationships/image" Target="../media/image28.emf"/><Relationship Id="rId12" Type="http://schemas.openxmlformats.org/officeDocument/2006/relationships/customXml" Target="../ink/ink6.xml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33" Type="http://schemas.openxmlformats.org/officeDocument/2006/relationships/image" Target="../media/image43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56.emf"/><Relationship Id="rId67" Type="http://schemas.openxmlformats.org/officeDocument/2006/relationships/image" Target="../media/image60.emf"/><Relationship Id="rId20" Type="http://schemas.openxmlformats.org/officeDocument/2006/relationships/customXml" Target="../ink/ink10.xml"/><Relationship Id="rId41" Type="http://schemas.openxmlformats.org/officeDocument/2006/relationships/image" Target="../media/image47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64.emf"/><Relationship Id="rId83" Type="http://schemas.openxmlformats.org/officeDocument/2006/relationships/image" Target="../media/image68.emf"/><Relationship Id="rId88" Type="http://schemas.openxmlformats.org/officeDocument/2006/relationships/customXml" Target="../ink/ink44.xml"/><Relationship Id="rId91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51.emf"/><Relationship Id="rId57" Type="http://schemas.openxmlformats.org/officeDocument/2006/relationships/image" Target="../media/image55.emf"/><Relationship Id="rId10" Type="http://schemas.openxmlformats.org/officeDocument/2006/relationships/customXml" Target="../ink/ink5.xml"/><Relationship Id="rId31" Type="http://schemas.openxmlformats.org/officeDocument/2006/relationships/image" Target="../media/image42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59.emf"/><Relationship Id="rId73" Type="http://schemas.openxmlformats.org/officeDocument/2006/relationships/image" Target="../media/image63.emf"/><Relationship Id="rId78" Type="http://schemas.openxmlformats.org/officeDocument/2006/relationships/customXml" Target="../ink/ink39.xml"/><Relationship Id="rId81" Type="http://schemas.openxmlformats.org/officeDocument/2006/relationships/image" Target="../media/image67.emf"/><Relationship Id="rId86" Type="http://schemas.openxmlformats.org/officeDocument/2006/relationships/customXml" Target="../ink/ink43.xml"/><Relationship Id="rId4" Type="http://schemas.openxmlformats.org/officeDocument/2006/relationships/customXml" Target="../ink/ink2.xml"/><Relationship Id="rId9" Type="http://schemas.openxmlformats.org/officeDocument/2006/relationships/image" Target="../media/image31.emf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emf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9" Type="http://schemas.openxmlformats.org/officeDocument/2006/relationships/image" Target="../media/image92.emf"/><Relationship Id="rId21" Type="http://schemas.openxmlformats.org/officeDocument/2006/relationships/image" Target="../media/image83.emf"/><Relationship Id="rId34" Type="http://schemas.openxmlformats.org/officeDocument/2006/relationships/customXml" Target="../ink/ink63.xml"/><Relationship Id="rId42" Type="http://schemas.openxmlformats.org/officeDocument/2006/relationships/customXml" Target="../ink/ink67.xml"/><Relationship Id="rId47" Type="http://schemas.openxmlformats.org/officeDocument/2006/relationships/image" Target="../media/image96.emf"/><Relationship Id="rId50" Type="http://schemas.openxmlformats.org/officeDocument/2006/relationships/customXml" Target="../ink/ink71.xml"/><Relationship Id="rId55" Type="http://schemas.openxmlformats.org/officeDocument/2006/relationships/image" Target="../media/image100.emf"/><Relationship Id="rId63" Type="http://schemas.openxmlformats.org/officeDocument/2006/relationships/image" Target="../media/image104.emf"/><Relationship Id="rId7" Type="http://schemas.openxmlformats.org/officeDocument/2006/relationships/image" Target="../media/image76.emf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20" Type="http://schemas.openxmlformats.org/officeDocument/2006/relationships/customXml" Target="../ink/ink56.xml"/><Relationship Id="rId29" Type="http://schemas.openxmlformats.org/officeDocument/2006/relationships/image" Target="../media/image87.emf"/><Relationship Id="rId41" Type="http://schemas.openxmlformats.org/officeDocument/2006/relationships/image" Target="../media/image93.emf"/><Relationship Id="rId54" Type="http://schemas.openxmlformats.org/officeDocument/2006/relationships/customXml" Target="../ink/ink73.xml"/><Relationship Id="rId62" Type="http://schemas.openxmlformats.org/officeDocument/2006/relationships/customXml" Target="../ink/ink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78.emf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37" Type="http://schemas.openxmlformats.org/officeDocument/2006/relationships/image" Target="../media/image91.emf"/><Relationship Id="rId40" Type="http://schemas.openxmlformats.org/officeDocument/2006/relationships/customXml" Target="../ink/ink66.xml"/><Relationship Id="rId45" Type="http://schemas.openxmlformats.org/officeDocument/2006/relationships/image" Target="../media/image95.emf"/><Relationship Id="rId53" Type="http://schemas.openxmlformats.org/officeDocument/2006/relationships/image" Target="../media/image99.emf"/><Relationship Id="rId58" Type="http://schemas.openxmlformats.org/officeDocument/2006/relationships/customXml" Target="../ink/ink75.xml"/><Relationship Id="rId5" Type="http://schemas.openxmlformats.org/officeDocument/2006/relationships/image" Target="../media/image75.emf"/><Relationship Id="rId15" Type="http://schemas.openxmlformats.org/officeDocument/2006/relationships/image" Target="../media/image80.emf"/><Relationship Id="rId23" Type="http://schemas.openxmlformats.org/officeDocument/2006/relationships/image" Target="../media/image84.emf"/><Relationship Id="rId28" Type="http://schemas.openxmlformats.org/officeDocument/2006/relationships/customXml" Target="../ink/ink60.xml"/><Relationship Id="rId36" Type="http://schemas.openxmlformats.org/officeDocument/2006/relationships/customXml" Target="../ink/ink64.xml"/><Relationship Id="rId49" Type="http://schemas.openxmlformats.org/officeDocument/2006/relationships/image" Target="../media/image97.emf"/><Relationship Id="rId57" Type="http://schemas.openxmlformats.org/officeDocument/2006/relationships/image" Target="../media/image101.emf"/><Relationship Id="rId61" Type="http://schemas.openxmlformats.org/officeDocument/2006/relationships/image" Target="../media/image103.emf"/><Relationship Id="rId10" Type="http://schemas.openxmlformats.org/officeDocument/2006/relationships/customXml" Target="../ink/ink51.xml"/><Relationship Id="rId19" Type="http://schemas.openxmlformats.org/officeDocument/2006/relationships/image" Target="../media/image82.emf"/><Relationship Id="rId31" Type="http://schemas.openxmlformats.org/officeDocument/2006/relationships/image" Target="../media/image88.emf"/><Relationship Id="rId44" Type="http://schemas.openxmlformats.org/officeDocument/2006/relationships/customXml" Target="../ink/ink68.xml"/><Relationship Id="rId52" Type="http://schemas.openxmlformats.org/officeDocument/2006/relationships/customXml" Target="../ink/ink72.xml"/><Relationship Id="rId60" Type="http://schemas.openxmlformats.org/officeDocument/2006/relationships/customXml" Target="../ink/ink76.xml"/><Relationship Id="rId65" Type="http://schemas.openxmlformats.org/officeDocument/2006/relationships/image" Target="../media/image105.emf"/><Relationship Id="rId4" Type="http://schemas.openxmlformats.org/officeDocument/2006/relationships/customXml" Target="../ink/ink48.xml"/><Relationship Id="rId9" Type="http://schemas.openxmlformats.org/officeDocument/2006/relationships/image" Target="../media/image77.emf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86.emf"/><Relationship Id="rId30" Type="http://schemas.openxmlformats.org/officeDocument/2006/relationships/customXml" Target="../ink/ink61.xml"/><Relationship Id="rId35" Type="http://schemas.openxmlformats.org/officeDocument/2006/relationships/image" Target="../media/image90.emf"/><Relationship Id="rId43" Type="http://schemas.openxmlformats.org/officeDocument/2006/relationships/image" Target="../media/image94.emf"/><Relationship Id="rId48" Type="http://schemas.openxmlformats.org/officeDocument/2006/relationships/customXml" Target="../ink/ink70.xml"/><Relationship Id="rId56" Type="http://schemas.openxmlformats.org/officeDocument/2006/relationships/customXml" Target="../ink/ink74.xml"/><Relationship Id="rId64" Type="http://schemas.openxmlformats.org/officeDocument/2006/relationships/customXml" Target="../ink/ink78.xml"/><Relationship Id="rId8" Type="http://schemas.openxmlformats.org/officeDocument/2006/relationships/customXml" Target="../ink/ink50.xml"/><Relationship Id="rId51" Type="http://schemas.openxmlformats.org/officeDocument/2006/relationships/image" Target="../media/image98.emf"/><Relationship Id="rId3" Type="http://schemas.openxmlformats.org/officeDocument/2006/relationships/image" Target="../media/image74.emf"/><Relationship Id="rId12" Type="http://schemas.openxmlformats.org/officeDocument/2006/relationships/customXml" Target="../ink/ink52.xml"/><Relationship Id="rId17" Type="http://schemas.openxmlformats.org/officeDocument/2006/relationships/image" Target="../media/image81.emf"/><Relationship Id="rId25" Type="http://schemas.openxmlformats.org/officeDocument/2006/relationships/image" Target="../media/image85.emf"/><Relationship Id="rId33" Type="http://schemas.openxmlformats.org/officeDocument/2006/relationships/image" Target="../media/image89.emf"/><Relationship Id="rId38" Type="http://schemas.openxmlformats.org/officeDocument/2006/relationships/customXml" Target="../ink/ink65.xml"/><Relationship Id="rId46" Type="http://schemas.openxmlformats.org/officeDocument/2006/relationships/customXml" Target="../ink/ink69.xml"/><Relationship Id="rId59" Type="http://schemas.openxmlformats.org/officeDocument/2006/relationships/image" Target="../media/image102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300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105400" y="5410200"/>
            <a:ext cx="403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100">
              <a:latin typeface="Arial" pitchFamily="34" charset="0"/>
            </a:endParaRPr>
          </a:p>
        </p:txBody>
      </p:sp>
      <p:sp>
        <p:nvSpPr>
          <p:cNvPr id="3077" name="Title 1"/>
          <p:cNvSpPr>
            <a:spLocks noGrp="1"/>
          </p:cNvSpPr>
          <p:nvPr/>
        </p:nvSpPr>
        <p:spPr bwMode="auto">
          <a:xfrm>
            <a:off x="2321257" y="1417093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latin typeface="Arial" pitchFamily="34" charset="0"/>
              </a:rPr>
              <a:t>Chapter 3</a:t>
            </a:r>
            <a:br>
              <a:rPr lang="en-US" sz="3400" b="1" dirty="0">
                <a:latin typeface="Arial" pitchFamily="34" charset="0"/>
              </a:rPr>
            </a:br>
            <a:r>
              <a:rPr lang="en-US" sz="3400" b="1" dirty="0">
                <a:latin typeface="Arial" pitchFamily="34" charset="0"/>
              </a:rPr>
              <a:t/>
            </a:r>
            <a:br>
              <a:rPr lang="en-US" sz="3400" b="1" dirty="0">
                <a:latin typeface="Arial" pitchFamily="34" charset="0"/>
              </a:rPr>
            </a:br>
            <a:r>
              <a:rPr lang="en-US" sz="3400" b="1" dirty="0">
                <a:latin typeface="Arial" pitchFamily="34" charset="0"/>
              </a:rPr>
              <a:t>Molecules, Compounds, and Chemical Equations </a:t>
            </a:r>
            <a:endParaRPr lang="en-US" sz="3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The Formation of Ionic Compounds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"/>
          <a:stretch>
            <a:fillRect/>
          </a:stretch>
        </p:blipFill>
        <p:spPr bwMode="auto">
          <a:xfrm>
            <a:off x="719138" y="584200"/>
            <a:ext cx="7705725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Covalent Bonds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496300" cy="3145476"/>
          </a:xfrm>
        </p:spPr>
        <p:txBody>
          <a:bodyPr/>
          <a:lstStyle/>
          <a:p>
            <a:r>
              <a:rPr lang="en-US" b="1" i="1" dirty="0" smtClean="0">
                <a:ea typeface="ヒラギノ角ゴ Pro W3" pitchFamily="127" charset="-128"/>
              </a:rPr>
              <a:t>Covalent bonds </a:t>
            </a:r>
            <a:r>
              <a:rPr lang="en-US" dirty="0" smtClean="0">
                <a:ea typeface="ヒラギノ角ゴ Pro W3" pitchFamily="127" charset="-128"/>
              </a:rPr>
              <a:t>occur between two or more nonmetals. The two atoms </a:t>
            </a:r>
            <a:r>
              <a:rPr lang="en-US" i="1" dirty="0" smtClean="0">
                <a:ea typeface="ヒラギノ角ゴ Pro W3" pitchFamily="127" charset="-128"/>
              </a:rPr>
              <a:t>share</a:t>
            </a:r>
            <a:r>
              <a:rPr lang="en-US" dirty="0" smtClean="0">
                <a:ea typeface="ヒラギノ角ゴ Pro W3" pitchFamily="127" charset="-128"/>
              </a:rPr>
              <a:t> electrons between them, composing a </a:t>
            </a:r>
            <a:r>
              <a:rPr lang="en-US" i="1" dirty="0" smtClean="0">
                <a:ea typeface="ヒラギノ角ゴ Pro W3" pitchFamily="127" charset="-128"/>
              </a:rPr>
              <a:t>molecule</a:t>
            </a:r>
            <a:r>
              <a:rPr lang="en-US" dirty="0" smtClean="0">
                <a:ea typeface="ヒラギノ角ゴ Pro W3" pitchFamily="127" charset="-128"/>
              </a:rPr>
              <a:t>.</a:t>
            </a:r>
          </a:p>
          <a:p>
            <a:r>
              <a:rPr lang="en-US" u="sng" dirty="0" smtClean="0">
                <a:ea typeface="ヒラギノ角ゴ Pro W3" pitchFamily="127" charset="-128"/>
              </a:rPr>
              <a:t>Covalently bonded compounds are also called </a:t>
            </a:r>
            <a:r>
              <a:rPr lang="en-US" b="1" u="sng" dirty="0" smtClean="0">
                <a:ea typeface="ヒラギノ角ゴ Pro W3" pitchFamily="127" charset="-128"/>
              </a:rPr>
              <a:t>molecular compounds</a:t>
            </a:r>
            <a:r>
              <a:rPr lang="en-US" dirty="0" smtClean="0">
                <a:ea typeface="ヒラギノ角ゴ Pro W3" pitchFamily="127" charset="-128"/>
              </a:rPr>
              <a:t>.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6"/>
          <a:stretch>
            <a:fillRect/>
          </a:stretch>
        </p:blipFill>
        <p:spPr bwMode="auto">
          <a:xfrm>
            <a:off x="304800" y="4474216"/>
            <a:ext cx="85344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Types of Chemical Formulas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1038225"/>
            <a:ext cx="8705850" cy="4770438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An </a:t>
            </a:r>
            <a:r>
              <a:rPr lang="en-US" sz="2800" b="1" dirty="0"/>
              <a:t>empirical formula </a:t>
            </a:r>
            <a:r>
              <a:rPr lang="en-US" sz="2800" dirty="0"/>
              <a:t>gives the </a:t>
            </a:r>
            <a:r>
              <a:rPr lang="en-US" sz="2800" i="1" dirty="0"/>
              <a:t>relative</a:t>
            </a:r>
            <a:r>
              <a:rPr lang="en-US" sz="2800" dirty="0"/>
              <a:t> number of atoms of each element in a compound.</a:t>
            </a:r>
          </a:p>
          <a:p>
            <a:pPr>
              <a:defRPr/>
            </a:pPr>
            <a:r>
              <a:rPr lang="en-US" sz="2800" dirty="0"/>
              <a:t>A</a:t>
            </a:r>
            <a:r>
              <a:rPr lang="en-US" sz="2800" b="1" dirty="0"/>
              <a:t> molecular formula</a:t>
            </a:r>
            <a:r>
              <a:rPr lang="en-US" sz="2800" dirty="0"/>
              <a:t> gives the </a:t>
            </a:r>
            <a:r>
              <a:rPr lang="en-US" sz="2800" i="1" dirty="0"/>
              <a:t>actual</a:t>
            </a:r>
            <a:r>
              <a:rPr lang="en-US" sz="2800" dirty="0"/>
              <a:t> number of atoms of each element in </a:t>
            </a:r>
            <a:r>
              <a:rPr lang="en-US" sz="2800" dirty="0" smtClean="0"/>
              <a:t>the </a:t>
            </a:r>
            <a:r>
              <a:rPr lang="en-US" sz="2800" dirty="0"/>
              <a:t>molecule of a compound. </a:t>
            </a:r>
          </a:p>
          <a:p>
            <a:pPr marL="740664" indent="-283464">
              <a:buFontTx/>
              <a:buNone/>
              <a:defRPr/>
            </a:pPr>
            <a:r>
              <a:rPr lang="en-US" sz="2400" dirty="0"/>
              <a:t>(a)	For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, the greatest common factor is 2. </a:t>
            </a:r>
            <a:r>
              <a:rPr lang="en-US" sz="2400" dirty="0" smtClean="0"/>
              <a:t>The</a:t>
            </a:r>
            <a:br>
              <a:rPr lang="en-US" sz="2400" dirty="0" smtClean="0"/>
            </a:br>
            <a:r>
              <a:rPr lang="en-US" sz="2400" dirty="0" smtClean="0"/>
              <a:t>  empirical </a:t>
            </a:r>
            <a:r>
              <a:rPr lang="en-US" sz="2400" dirty="0"/>
              <a:t>formula is therefore HO. </a:t>
            </a:r>
          </a:p>
          <a:p>
            <a:pPr marL="740664" indent="-283464">
              <a:buFontTx/>
              <a:buNone/>
              <a:defRPr/>
            </a:pPr>
            <a:r>
              <a:rPr lang="en-US" sz="2400" dirty="0"/>
              <a:t>(b)	For B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r>
              <a:rPr lang="en-US" sz="2400" dirty="0"/>
              <a:t>, the greatest common factor is 2. </a:t>
            </a:r>
            <a:r>
              <a:rPr lang="en-US" sz="2400" dirty="0" smtClean="0"/>
              <a:t>The</a:t>
            </a:r>
            <a:br>
              <a:rPr lang="en-US" sz="2400" dirty="0" smtClean="0"/>
            </a:br>
            <a:r>
              <a:rPr lang="en-US" sz="2400" dirty="0" smtClean="0"/>
              <a:t>  empirical </a:t>
            </a:r>
            <a:r>
              <a:rPr lang="en-US" sz="2400" dirty="0"/>
              <a:t>formula is therefore BH</a:t>
            </a:r>
            <a:r>
              <a:rPr lang="en-US" sz="2400" baseline="-25000" dirty="0"/>
              <a:t>3</a:t>
            </a:r>
            <a:r>
              <a:rPr lang="en-US" sz="2400" dirty="0"/>
              <a:t>. </a:t>
            </a:r>
          </a:p>
          <a:p>
            <a:pPr marL="740664" indent="-283464">
              <a:buFontTx/>
              <a:buNone/>
              <a:defRPr/>
            </a:pPr>
            <a:r>
              <a:rPr lang="en-US" sz="2400" dirty="0"/>
              <a:t>(c)	For CCl</a:t>
            </a:r>
            <a:r>
              <a:rPr lang="en-US" sz="2400" baseline="-25000" dirty="0"/>
              <a:t>4</a:t>
            </a:r>
            <a:r>
              <a:rPr lang="en-US" sz="2400" dirty="0"/>
              <a:t>, the only common factor is 1, so the </a:t>
            </a:r>
            <a:r>
              <a:rPr lang="en-US" sz="2400" dirty="0" smtClean="0"/>
              <a:t>empirical</a:t>
            </a:r>
            <a:br>
              <a:rPr lang="en-US" sz="2400" dirty="0" smtClean="0"/>
            </a:br>
            <a:r>
              <a:rPr lang="en-US" sz="2400" dirty="0" smtClean="0"/>
              <a:t>  formula </a:t>
            </a:r>
            <a:r>
              <a:rPr lang="en-US" sz="2400" dirty="0"/>
              <a:t>and the molecular formula </a:t>
            </a:r>
            <a:r>
              <a:rPr lang="en-US" sz="2400" dirty="0" smtClean="0"/>
              <a:t>are </a:t>
            </a:r>
            <a:r>
              <a:rPr lang="en-US" sz="2400" dirty="0"/>
              <a:t>identical.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Types of Chemical Formulas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42900" y="1038225"/>
            <a:ext cx="8658225" cy="2849563"/>
          </a:xfrm>
        </p:spPr>
        <p:txBody>
          <a:bodyPr/>
          <a:lstStyle/>
          <a:p>
            <a:r>
              <a:rPr lang="en-US" sz="2800" dirty="0" smtClean="0">
                <a:ea typeface="ヒラギノ角ゴ Pro W3" pitchFamily="127" charset="-128"/>
              </a:rPr>
              <a:t>A</a:t>
            </a:r>
            <a:r>
              <a:rPr lang="en-US" sz="2800" b="1" dirty="0" smtClean="0">
                <a:ea typeface="ヒラギノ角ゴ Pro W3" pitchFamily="127" charset="-128"/>
              </a:rPr>
              <a:t> structural formula</a:t>
            </a:r>
            <a:r>
              <a:rPr lang="en-US" sz="2800" dirty="0" smtClean="0">
                <a:ea typeface="ヒラギノ角ゴ Pro W3" pitchFamily="127" charset="-128"/>
              </a:rPr>
              <a:t> uses lines to represent covalent bonds and shows how atoms in a molecule are connected or bonded to each other. </a:t>
            </a:r>
          </a:p>
          <a:p>
            <a:r>
              <a:rPr lang="en-US" sz="2800" dirty="0" smtClean="0">
                <a:ea typeface="ヒラギノ角ゴ Pro W3" pitchFamily="127" charset="-128"/>
              </a:rPr>
              <a:t>It can also show the molecule’s geometry.</a:t>
            </a:r>
          </a:p>
          <a:p>
            <a:r>
              <a:rPr lang="en-US" sz="2800" dirty="0" smtClean="0">
                <a:ea typeface="ヒラギノ角ゴ Pro W3" pitchFamily="127" charset="-128"/>
              </a:rPr>
              <a:t>The structural formula for H</a:t>
            </a:r>
            <a:r>
              <a:rPr lang="en-US" sz="2800" baseline="-25000" dirty="0" smtClean="0">
                <a:ea typeface="ヒラギノ角ゴ Pro W3" pitchFamily="127" charset="-128"/>
              </a:rPr>
              <a:t>2</a:t>
            </a:r>
            <a:r>
              <a:rPr lang="en-US" sz="2800" dirty="0" smtClean="0">
                <a:ea typeface="ヒラギノ角ゴ Pro W3" pitchFamily="127" charset="-128"/>
              </a:rPr>
              <a:t>O</a:t>
            </a:r>
            <a:r>
              <a:rPr lang="en-US" sz="2800" baseline="-25000" dirty="0" smtClean="0">
                <a:ea typeface="ヒラギノ角ゴ Pro W3" pitchFamily="127" charset="-128"/>
              </a:rPr>
              <a:t>2</a:t>
            </a:r>
            <a:r>
              <a:rPr lang="en-US" sz="2800" dirty="0" smtClean="0">
                <a:ea typeface="ヒラギノ角ゴ Pro W3" pitchFamily="127" charset="-128"/>
              </a:rPr>
              <a:t> can be shown as either of the following. 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6"/>
          <a:stretch>
            <a:fillRect/>
          </a:stretch>
        </p:blipFill>
        <p:spPr bwMode="auto">
          <a:xfrm>
            <a:off x="809625" y="4916488"/>
            <a:ext cx="32210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"/>
          <a:stretch>
            <a:fillRect/>
          </a:stretch>
        </p:blipFill>
        <p:spPr bwMode="auto">
          <a:xfrm>
            <a:off x="5586413" y="3971925"/>
            <a:ext cx="179705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Types of Chemical Formulas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658225" cy="3145476"/>
          </a:xfrm>
        </p:spPr>
        <p:txBody>
          <a:bodyPr/>
          <a:lstStyle/>
          <a:p>
            <a:r>
              <a:rPr lang="en-US" dirty="0" smtClean="0">
                <a:ea typeface="ヒラギノ角ゴ Pro W3" pitchFamily="127" charset="-128"/>
              </a:rPr>
              <a:t>The type of formula we use depends on how much we know about the compound and how much we want to communicate.</a:t>
            </a:r>
          </a:p>
          <a:p>
            <a:r>
              <a:rPr lang="en-US" dirty="0" smtClean="0">
                <a:ea typeface="ヒラギノ角ゴ Pro W3" pitchFamily="127" charset="-128"/>
              </a:rPr>
              <a:t>A structural formula communicates the most information. An empirical formula communicates the least.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Ways of Representing a Compound</a:t>
            </a:r>
          </a:p>
        </p:txBody>
      </p:sp>
      <p:pic>
        <p:nvPicPr>
          <p:cNvPr id="2" name="Picture 1" descr="03_01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"/>
          <a:stretch/>
        </p:blipFill>
        <p:spPr>
          <a:xfrm>
            <a:off x="1067744" y="652150"/>
            <a:ext cx="7029487" cy="580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An Atomic-Level View of Elements and Compounds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42900" y="1038225"/>
            <a:ext cx="8648700" cy="1040285"/>
          </a:xfrm>
        </p:spPr>
        <p:txBody>
          <a:bodyPr/>
          <a:lstStyle/>
          <a:p>
            <a:r>
              <a:rPr lang="en-US" sz="2800" dirty="0" smtClean="0">
                <a:ea typeface="ヒラギノ角ゴ Pro W3" pitchFamily="127" charset="-128"/>
              </a:rPr>
              <a:t>Elements may be either atomic or molecular. </a:t>
            </a:r>
          </a:p>
          <a:p>
            <a:r>
              <a:rPr lang="en-US" sz="2800" dirty="0" smtClean="0">
                <a:ea typeface="ヒラギノ角ゴ Pro W3" pitchFamily="127" charset="-128"/>
              </a:rPr>
              <a:t>Compounds may be either molecular or ionic.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8"/>
          <a:stretch>
            <a:fillRect/>
          </a:stretch>
        </p:blipFill>
        <p:spPr bwMode="auto">
          <a:xfrm>
            <a:off x="304800" y="2129558"/>
            <a:ext cx="85344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View of Elements and Compounds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1038225"/>
            <a:ext cx="8658225" cy="5035550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Atomic elements</a:t>
            </a:r>
            <a:r>
              <a:rPr lang="en-US" sz="2800" dirty="0"/>
              <a:t> exist in nature with single atoms as their basic units. Most elements fall into this category.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fr-FR" sz="2600" dirty="0" err="1"/>
              <a:t>Examples</a:t>
            </a:r>
            <a:r>
              <a:rPr lang="fr-FR" sz="2600" dirty="0"/>
              <a:t> are Na, Ne, K, Mg, etc.</a:t>
            </a:r>
          </a:p>
          <a:p>
            <a:pPr>
              <a:defRPr/>
            </a:pPr>
            <a:r>
              <a:rPr lang="en-US" sz="2800" b="1" dirty="0"/>
              <a:t>Molecular elements</a:t>
            </a:r>
            <a:r>
              <a:rPr lang="en-US" sz="2800" dirty="0"/>
              <a:t> do not normally exist in nature with single atoms as their basic units; instead, they exist as molecules—two or more atoms of the element bonded together.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600" dirty="0"/>
              <a:t>There </a:t>
            </a:r>
            <a:r>
              <a:rPr lang="en-US" sz="2600" dirty="0" smtClean="0"/>
              <a:t>are only </a:t>
            </a:r>
            <a:r>
              <a:rPr lang="en-US" sz="2600" dirty="0"/>
              <a:t>seven diatomic elements and they are H</a:t>
            </a:r>
            <a:r>
              <a:rPr lang="en-US" sz="2600" baseline="-25000" dirty="0"/>
              <a:t>2</a:t>
            </a:r>
            <a:r>
              <a:rPr lang="en-US" sz="2600" dirty="0"/>
              <a:t>, N</a:t>
            </a:r>
            <a:r>
              <a:rPr lang="en-US" sz="2600" baseline="-25000" dirty="0"/>
              <a:t>2</a:t>
            </a:r>
            <a:r>
              <a:rPr lang="en-US" sz="2600" dirty="0"/>
              <a:t>, O</a:t>
            </a:r>
            <a:r>
              <a:rPr lang="en-US" sz="2600" baseline="-25000" dirty="0"/>
              <a:t>2</a:t>
            </a:r>
            <a:r>
              <a:rPr lang="en-US" sz="2600" dirty="0"/>
              <a:t>, F</a:t>
            </a:r>
            <a:r>
              <a:rPr lang="en-US" sz="2600" baseline="-25000" dirty="0"/>
              <a:t>2</a:t>
            </a:r>
            <a:r>
              <a:rPr lang="en-US" sz="2600" dirty="0"/>
              <a:t>, Cl</a:t>
            </a:r>
            <a:r>
              <a:rPr lang="en-US" sz="2600" baseline="-25000" dirty="0"/>
              <a:t>2</a:t>
            </a:r>
            <a:r>
              <a:rPr lang="en-US" sz="2600" dirty="0"/>
              <a:t>, Br</a:t>
            </a:r>
            <a:r>
              <a:rPr lang="en-US" sz="2600" baseline="-25000" dirty="0"/>
              <a:t>2</a:t>
            </a:r>
            <a:r>
              <a:rPr lang="en-US" sz="2600" dirty="0"/>
              <a:t>, and I</a:t>
            </a:r>
            <a:r>
              <a:rPr lang="en-US" sz="2600" baseline="-25000" dirty="0"/>
              <a:t>2</a:t>
            </a:r>
            <a:r>
              <a:rPr lang="en-US" sz="2600" dirty="0"/>
              <a:t>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600" dirty="0"/>
              <a:t>Also, P</a:t>
            </a:r>
            <a:r>
              <a:rPr lang="en-US" sz="2600" baseline="-25000" dirty="0"/>
              <a:t>4</a:t>
            </a:r>
            <a:r>
              <a:rPr lang="en-US" sz="2600" dirty="0"/>
              <a:t> and S</a:t>
            </a:r>
            <a:r>
              <a:rPr lang="en-US" sz="2600" baseline="-25000" dirty="0"/>
              <a:t>8</a:t>
            </a:r>
            <a:r>
              <a:rPr lang="en-US" sz="2600" dirty="0"/>
              <a:t> are polyatomic elements.</a:t>
            </a:r>
            <a:endParaRPr lang="en-US" sz="26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Molecular Compounds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801100" cy="3145476"/>
          </a:xfrm>
        </p:spPr>
        <p:txBody>
          <a:bodyPr/>
          <a:lstStyle/>
          <a:p>
            <a:pPr>
              <a:defRPr/>
            </a:pPr>
            <a:r>
              <a:rPr lang="en-US" b="1" u="sng" dirty="0"/>
              <a:t>Molecular compounds </a:t>
            </a:r>
            <a:r>
              <a:rPr lang="en-US" u="sng" dirty="0"/>
              <a:t>are usually composed of two or more covalently bonded nonmetals.</a:t>
            </a:r>
          </a:p>
          <a:p>
            <a:pPr>
              <a:defRPr/>
            </a:pPr>
            <a:r>
              <a:rPr lang="en-US" dirty="0"/>
              <a:t>The basic units of molecular compounds are </a:t>
            </a:r>
            <a:r>
              <a:rPr lang="en-US" b="1" dirty="0"/>
              <a:t>molecules</a:t>
            </a:r>
            <a:r>
              <a:rPr lang="en-US" dirty="0"/>
              <a:t> composed of the </a:t>
            </a:r>
            <a:r>
              <a:rPr lang="en-US" dirty="0" smtClean="0"/>
              <a:t>constituent atoms.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Ionic Compounds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658225" cy="4721292"/>
          </a:xfrm>
        </p:spPr>
        <p:txBody>
          <a:bodyPr/>
          <a:lstStyle/>
          <a:p>
            <a:r>
              <a:rPr lang="en-US" b="1" dirty="0" smtClean="0">
                <a:ea typeface="ヒラギノ角ゴ Pro W3" pitchFamily="127" charset="-128"/>
              </a:rPr>
              <a:t>Ionic compounds</a:t>
            </a:r>
            <a:r>
              <a:rPr lang="en-US" dirty="0" smtClean="0">
                <a:ea typeface="ヒラギノ角ゴ Pro W3" pitchFamily="127" charset="-128"/>
              </a:rPr>
              <a:t> are composed of cations (usually a metal) and anions (usually one</a:t>
            </a:r>
            <a:br>
              <a:rPr lang="en-US" dirty="0" smtClean="0">
                <a:ea typeface="ヒラギノ角ゴ Pro W3" pitchFamily="127" charset="-128"/>
              </a:rPr>
            </a:br>
            <a:r>
              <a:rPr lang="en-US" dirty="0" smtClean="0">
                <a:ea typeface="ヒラギノ角ゴ Pro W3" pitchFamily="127" charset="-128"/>
              </a:rPr>
              <a:t>or more nonmetals) bound together by</a:t>
            </a:r>
            <a:br>
              <a:rPr lang="en-US" dirty="0" smtClean="0">
                <a:ea typeface="ヒラギノ角ゴ Pro W3" pitchFamily="127" charset="-128"/>
              </a:rPr>
            </a:br>
            <a:r>
              <a:rPr lang="en-US" dirty="0" smtClean="0">
                <a:ea typeface="ヒラギノ角ゴ Pro W3" pitchFamily="127" charset="-128"/>
              </a:rPr>
              <a:t>ionic bonds. </a:t>
            </a:r>
          </a:p>
          <a:p>
            <a:r>
              <a:rPr lang="en-US" u="sng" dirty="0" smtClean="0">
                <a:ea typeface="ヒラギノ角ゴ Pro W3" pitchFamily="127" charset="-128"/>
              </a:rPr>
              <a:t>The basic unit of an ionic compound is the </a:t>
            </a:r>
            <a:r>
              <a:rPr lang="en-US" b="1" u="sng" dirty="0" smtClean="0">
                <a:ea typeface="ヒラギノ角ゴ Pro W3" pitchFamily="127" charset="-128"/>
              </a:rPr>
              <a:t>formula unit</a:t>
            </a:r>
            <a:r>
              <a:rPr lang="en-US" u="sng" dirty="0" smtClean="0">
                <a:ea typeface="ヒラギノ角ゴ Pro W3" pitchFamily="127" charset="-128"/>
              </a:rPr>
              <a:t>, the smallest, electrically neutral collection of ions</a:t>
            </a:r>
            <a:r>
              <a:rPr lang="en-US" dirty="0" smtClean="0">
                <a:ea typeface="ヒラギノ角ゴ Pro W3" pitchFamily="127" charset="-128"/>
              </a:rPr>
              <a:t>.</a:t>
            </a:r>
          </a:p>
          <a:p>
            <a:r>
              <a:rPr lang="en-US" b="1" i="1" dirty="0" smtClean="0">
                <a:ea typeface="ヒラギノ角ゴ Pro W3" pitchFamily="127" charset="-128"/>
              </a:rPr>
              <a:t>There is no such thing as an ionic molecule!!!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How Many Different Substances Exist?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90600"/>
            <a:ext cx="8439150" cy="2653034"/>
          </a:xfrm>
        </p:spPr>
        <p:txBody>
          <a:bodyPr/>
          <a:lstStyle/>
          <a:p>
            <a:r>
              <a:rPr lang="en-US" sz="3200" dirty="0" smtClean="0">
                <a:ea typeface="ヒラギノ角ゴ Pro W3" pitchFamily="127" charset="-128"/>
              </a:rPr>
              <a:t>Elements combine with each other to form </a:t>
            </a:r>
            <a:r>
              <a:rPr lang="en-US" sz="3200" i="1" dirty="0" smtClean="0">
                <a:ea typeface="ヒラギノ角ゴ Pro W3" pitchFamily="127" charset="-128"/>
              </a:rPr>
              <a:t>compounds</a:t>
            </a:r>
            <a:r>
              <a:rPr lang="en-US" sz="3200" dirty="0" smtClean="0">
                <a:ea typeface="ヒラギノ角ゴ Pro W3" pitchFamily="127" charset="-128"/>
              </a:rPr>
              <a:t>. </a:t>
            </a:r>
          </a:p>
          <a:p>
            <a:r>
              <a:rPr lang="en-US" sz="3200" dirty="0" smtClean="0">
                <a:ea typeface="ヒラギノ角ゴ Pro W3" pitchFamily="127" charset="-128"/>
              </a:rPr>
              <a:t>The great diversity of substances that we find in nature is a direct result of the ability of elements to form compounds.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Polyatomic 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1" y="990600"/>
            <a:ext cx="8603876" cy="4918075"/>
          </a:xfrm>
        </p:spPr>
        <p:txBody>
          <a:bodyPr/>
          <a:lstStyle/>
          <a:p>
            <a:pPr>
              <a:defRPr/>
            </a:pPr>
            <a:r>
              <a:rPr lang="en-US" dirty="0"/>
              <a:t>Many common ionic compounds contain ions that are themselves composed of a group of covalently bonded atoms with an overall charge.</a:t>
            </a:r>
          </a:p>
          <a:p>
            <a:pPr>
              <a:defRPr/>
            </a:pPr>
            <a:r>
              <a:rPr lang="en-US" dirty="0"/>
              <a:t>This group of charged species is called polyatomic ions.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pt-BR" dirty="0"/>
              <a:t>NaNO</a:t>
            </a:r>
            <a:r>
              <a:rPr lang="pt-BR" baseline="-25000" dirty="0"/>
              <a:t>3</a:t>
            </a:r>
            <a:r>
              <a:rPr lang="pt-BR" dirty="0"/>
              <a:t> contains Na</a:t>
            </a:r>
            <a:r>
              <a:rPr lang="pt-BR" baseline="30000" dirty="0"/>
              <a:t>+</a:t>
            </a:r>
            <a:r>
              <a:rPr lang="pt-BR" dirty="0"/>
              <a:t> and NO</a:t>
            </a:r>
            <a:r>
              <a:rPr lang="pt-BR" baseline="-25000" dirty="0"/>
              <a:t>3</a:t>
            </a:r>
            <a:r>
              <a:rPr lang="pt-BR" baseline="30000" dirty="0"/>
              <a:t>–</a:t>
            </a:r>
            <a:r>
              <a:rPr lang="pt-BR" dirty="0"/>
              <a:t>.</a:t>
            </a:r>
            <a:endParaRPr lang="pt-BR" baseline="30000" dirty="0"/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dirty="0"/>
              <a:t>CaCO</a:t>
            </a:r>
            <a:r>
              <a:rPr lang="en-US" baseline="-25000" dirty="0"/>
              <a:t>3</a:t>
            </a:r>
            <a:r>
              <a:rPr lang="en-US" dirty="0"/>
              <a:t> contains Ca</a:t>
            </a:r>
            <a:r>
              <a:rPr lang="en-US" baseline="30000" dirty="0"/>
              <a:t>2+</a:t>
            </a:r>
            <a:r>
              <a:rPr lang="en-US" dirty="0"/>
              <a:t> and CO</a:t>
            </a:r>
            <a:r>
              <a:rPr lang="en-US" baseline="-25000" dirty="0"/>
              <a:t>3</a:t>
            </a:r>
            <a:r>
              <a:rPr lang="en-US" baseline="30000" dirty="0"/>
              <a:t>2–</a:t>
            </a:r>
            <a:r>
              <a:rPr lang="en-US" dirty="0"/>
              <a:t>.</a:t>
            </a:r>
            <a:endParaRPr lang="en-US" baseline="30000" dirty="0"/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dirty="0"/>
              <a:t>Mg(ClO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 contains Mg</a:t>
            </a:r>
            <a:r>
              <a:rPr lang="en-US" baseline="30000" dirty="0"/>
              <a:t>2+</a:t>
            </a:r>
            <a:r>
              <a:rPr lang="en-US" dirty="0"/>
              <a:t> and ClO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Ionic Compounds: Formulas and Names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658225" cy="4376583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Summarizing Ionic Compound </a:t>
            </a:r>
            <a:r>
              <a:rPr lang="en-US" b="1" i="1" dirty="0" smtClean="0"/>
              <a:t>Formulas</a:t>
            </a:r>
            <a:endParaRPr lang="en-US" dirty="0"/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800" dirty="0"/>
              <a:t>Ionic compounds always contain positive and </a:t>
            </a:r>
            <a:r>
              <a:rPr lang="en-US" sz="2800" dirty="0" smtClean="0"/>
              <a:t>negative </a:t>
            </a:r>
            <a:r>
              <a:rPr lang="en-US" sz="2800" dirty="0"/>
              <a:t>ions.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800" dirty="0"/>
              <a:t>In a chemical formula, the sum of the charges of the </a:t>
            </a:r>
            <a:r>
              <a:rPr lang="en-US" sz="2800" dirty="0" err="1"/>
              <a:t>cations</a:t>
            </a:r>
            <a:r>
              <a:rPr lang="en-US" sz="2800" dirty="0"/>
              <a:t> must equal the sum of the charges of the anions.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800" dirty="0"/>
              <a:t>The formula of an ionic compound reflects the smallest whole-number ratio of ions</a:t>
            </a:r>
            <a:r>
              <a:rPr lang="en-US" sz="2800" dirty="0" smtClean="0"/>
              <a:t>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800" b="1" dirty="0" smtClean="0"/>
              <a:t>Never referred to as a molecule!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Ionic Compounds: Formulas and Names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658225" cy="4327525"/>
          </a:xfrm>
        </p:spPr>
        <p:txBody>
          <a:bodyPr/>
          <a:lstStyle/>
          <a:p>
            <a:r>
              <a:rPr lang="en-US" dirty="0" smtClean="0">
                <a:ea typeface="ヒラギノ角ゴ Pro W3" pitchFamily="127" charset="-128"/>
              </a:rPr>
              <a:t>The charges of the representative elements can be predicted from their group numbers.</a:t>
            </a:r>
          </a:p>
          <a:p>
            <a:r>
              <a:rPr lang="en-US" dirty="0" smtClean="0">
                <a:ea typeface="ヒラギノ角ゴ Pro W3" pitchFamily="127" charset="-128"/>
              </a:rPr>
              <a:t>The representative elements form only one type of charge.</a:t>
            </a:r>
          </a:p>
          <a:p>
            <a:r>
              <a:rPr lang="en-US" dirty="0" smtClean="0">
                <a:ea typeface="ヒラギノ角ゴ Pro W3" pitchFamily="127" charset="-128"/>
              </a:rPr>
              <a:t>Transition metals tend to form multiple types of charges.</a:t>
            </a:r>
          </a:p>
          <a:p>
            <a:r>
              <a:rPr lang="en-US" dirty="0" smtClean="0">
                <a:ea typeface="ヒラギノ角ゴ Pro W3" pitchFamily="127" charset="-128"/>
              </a:rPr>
              <a:t>Hence, their charges cannot be predicted as in the case of most representative elements.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Naming Ionic Compounds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42901" y="990600"/>
            <a:ext cx="8621806" cy="1570038"/>
          </a:xfrm>
        </p:spPr>
        <p:txBody>
          <a:bodyPr/>
          <a:lstStyle/>
          <a:p>
            <a:r>
              <a:rPr lang="en-US" dirty="0" smtClean="0">
                <a:ea typeface="ヒラギノ角ゴ Pro W3" pitchFamily="127" charset="-128"/>
              </a:rPr>
              <a:t>Ionic compounds can be categorized into two types, depending on the metal in the compound.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"/>
          <a:stretch>
            <a:fillRect/>
          </a:stretch>
        </p:blipFill>
        <p:spPr bwMode="auto">
          <a:xfrm>
            <a:off x="752475" y="2933700"/>
            <a:ext cx="76390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500" y="4219575"/>
            <a:ext cx="1171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Type 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4357688"/>
            <a:ext cx="11715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Type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Naming Type I Ionic Compounds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658225" cy="2652713"/>
          </a:xfrm>
        </p:spPr>
        <p:txBody>
          <a:bodyPr/>
          <a:lstStyle/>
          <a:p>
            <a:r>
              <a:rPr lang="en-US" dirty="0" smtClean="0">
                <a:ea typeface="ヒラギノ角ゴ Pro W3" pitchFamily="127" charset="-128"/>
              </a:rPr>
              <a:t>Type I ionic compounds contain a metal whose charge is invariant from one compound to another when bonded with a nonmetal anion. </a:t>
            </a:r>
          </a:p>
          <a:p>
            <a:r>
              <a:rPr lang="en-US" dirty="0" smtClean="0">
                <a:ea typeface="ヒラギノ角ゴ Pro W3" pitchFamily="127" charset="-128"/>
              </a:rPr>
              <a:t>The metal ion always has the same charge.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Naming Binary Ionic Compounds of Type I Cations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42901" y="1295400"/>
            <a:ext cx="8585946" cy="1570038"/>
          </a:xfrm>
        </p:spPr>
        <p:txBody>
          <a:bodyPr/>
          <a:lstStyle/>
          <a:p>
            <a:r>
              <a:rPr lang="en-US" b="1" dirty="0" smtClean="0">
                <a:ea typeface="ヒラギノ角ゴ Pro W3" pitchFamily="127" charset="-128"/>
              </a:rPr>
              <a:t>Binary compounds</a:t>
            </a:r>
            <a:r>
              <a:rPr lang="en-US" dirty="0" smtClean="0">
                <a:ea typeface="ヒラギノ角ゴ Pro W3" pitchFamily="127" charset="-128"/>
              </a:rPr>
              <a:t> contain only two different elements. The names of binary ionic compounds take the following form: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"/>
          <a:stretch>
            <a:fillRect/>
          </a:stretch>
        </p:blipFill>
        <p:spPr bwMode="auto">
          <a:xfrm>
            <a:off x="704850" y="3214688"/>
            <a:ext cx="77343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Examples: Type I Binary Ionic Compounds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658225" cy="4819780"/>
          </a:xfrm>
        </p:spPr>
        <p:txBody>
          <a:bodyPr/>
          <a:lstStyle/>
          <a:p>
            <a:pPr>
              <a:defRPr/>
            </a:pPr>
            <a:r>
              <a:rPr lang="en-US" dirty="0"/>
              <a:t>The name for </a:t>
            </a:r>
            <a:r>
              <a:rPr lang="en-US" dirty="0" err="1"/>
              <a:t>KCl</a:t>
            </a:r>
            <a:r>
              <a:rPr lang="en-US" dirty="0"/>
              <a:t> consists of the name of the </a:t>
            </a:r>
            <a:r>
              <a:rPr lang="en-US" dirty="0" err="1"/>
              <a:t>cation</a:t>
            </a:r>
            <a:r>
              <a:rPr lang="en-US" dirty="0"/>
              <a:t>, </a:t>
            </a:r>
            <a:r>
              <a:rPr lang="en-US" i="1" dirty="0"/>
              <a:t>potassium</a:t>
            </a:r>
            <a:r>
              <a:rPr lang="en-US" dirty="0"/>
              <a:t>, followed by the base name of the anion, </a:t>
            </a:r>
            <a:r>
              <a:rPr lang="en-US" i="1" dirty="0" err="1"/>
              <a:t>chlor</a:t>
            </a:r>
            <a:r>
              <a:rPr lang="en-US" dirty="0"/>
              <a:t>, with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ending -</a:t>
            </a:r>
            <a:r>
              <a:rPr lang="en-US" i="1" dirty="0"/>
              <a:t>ide</a:t>
            </a:r>
            <a:r>
              <a:rPr lang="en-US" dirty="0"/>
              <a:t>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dirty="0" err="1"/>
              <a:t>KCl</a:t>
            </a:r>
            <a:r>
              <a:rPr lang="en-US" dirty="0"/>
              <a:t> is </a:t>
            </a:r>
            <a:r>
              <a:rPr lang="en-US" i="1" dirty="0"/>
              <a:t>potassium chloride</a:t>
            </a:r>
            <a:r>
              <a:rPr lang="en-US" dirty="0" smtClean="0"/>
              <a:t>.</a:t>
            </a:r>
            <a:endParaRPr lang="en-US" dirty="0"/>
          </a:p>
          <a:p>
            <a:pPr>
              <a:defRPr/>
            </a:pPr>
            <a:r>
              <a:rPr lang="en-US" dirty="0"/>
              <a:t>The name for </a:t>
            </a:r>
            <a:r>
              <a:rPr lang="en-US" dirty="0" err="1"/>
              <a:t>CaO</a:t>
            </a:r>
            <a:r>
              <a:rPr lang="en-US" dirty="0"/>
              <a:t> consists of the name of the </a:t>
            </a:r>
            <a:r>
              <a:rPr lang="en-US" dirty="0" err="1"/>
              <a:t>cation</a:t>
            </a:r>
            <a:r>
              <a:rPr lang="en-US" dirty="0"/>
              <a:t>, </a:t>
            </a:r>
            <a:r>
              <a:rPr lang="en-US" i="1" dirty="0"/>
              <a:t>calcium</a:t>
            </a:r>
            <a:r>
              <a:rPr lang="en-US" dirty="0"/>
              <a:t>, followed by the base name of the anion, </a:t>
            </a:r>
            <a:r>
              <a:rPr lang="en-US" i="1" dirty="0"/>
              <a:t>ox</a:t>
            </a:r>
            <a:r>
              <a:rPr lang="en-US" dirty="0"/>
              <a:t>, with the ending </a:t>
            </a:r>
            <a:r>
              <a:rPr lang="en-US" i="1" dirty="0"/>
              <a:t>-ide.</a:t>
            </a:r>
            <a:endParaRPr lang="en-US" dirty="0"/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dirty="0" err="1"/>
              <a:t>CaO</a:t>
            </a:r>
            <a:r>
              <a:rPr lang="en-US" dirty="0"/>
              <a:t> is </a:t>
            </a:r>
            <a:r>
              <a:rPr lang="en-US" i="1" dirty="0"/>
              <a:t>calcium oxide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Naming Type II Ionic Compounds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658225" cy="4986338"/>
          </a:xfrm>
        </p:spPr>
        <p:txBody>
          <a:bodyPr/>
          <a:lstStyle/>
          <a:p>
            <a:r>
              <a:rPr lang="en-US" smtClean="0">
                <a:ea typeface="ヒラギノ角ゴ Pro W3" pitchFamily="127" charset="-128"/>
              </a:rPr>
              <a:t>The second type of ionic compound contains a metal that can form more than one kind of cation, depending on the compound, bonded to a nonmetal anion. </a:t>
            </a:r>
          </a:p>
          <a:p>
            <a:pPr>
              <a:spcBef>
                <a:spcPts val="1800"/>
              </a:spcBef>
            </a:pPr>
            <a:r>
              <a:rPr lang="en-US" smtClean="0">
                <a:ea typeface="ヒラギノ角ゴ Pro W3" pitchFamily="127" charset="-128"/>
              </a:rPr>
              <a:t>The metal’s charge must be specified for a given compound. </a:t>
            </a:r>
          </a:p>
          <a:p>
            <a:pPr>
              <a:spcBef>
                <a:spcPts val="1800"/>
              </a:spcBef>
            </a:pPr>
            <a:r>
              <a:rPr lang="en-US" smtClean="0">
                <a:ea typeface="ヒラギノ角ゴ Pro W3" pitchFamily="127" charset="-128"/>
              </a:rPr>
              <a:t>The proportion of metal cation to nonmetal anion helps us determine the charge on the metal 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Type II Ionic Compounds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658225" cy="5607050"/>
          </a:xfrm>
        </p:spPr>
        <p:txBody>
          <a:bodyPr/>
          <a:lstStyle/>
          <a:p>
            <a:pPr>
              <a:defRPr/>
            </a:pPr>
            <a:r>
              <a:rPr lang="en-US" dirty="0"/>
              <a:t>Iron, for instance, forms a 2+ </a:t>
            </a:r>
            <a:r>
              <a:rPr lang="en-US" dirty="0" err="1"/>
              <a:t>cation</a:t>
            </a:r>
            <a:r>
              <a:rPr lang="en-US" dirty="0"/>
              <a:t> in some of its compounds and a 3+ </a:t>
            </a:r>
            <a:r>
              <a:rPr lang="en-US" dirty="0" err="1"/>
              <a:t>cation</a:t>
            </a:r>
            <a:r>
              <a:rPr lang="en-US" dirty="0"/>
              <a:t> in others.</a:t>
            </a:r>
          </a:p>
          <a:p>
            <a:pPr>
              <a:defRPr/>
            </a:pPr>
            <a:r>
              <a:rPr lang="en-US" dirty="0"/>
              <a:t>Metals of this type are often </a:t>
            </a:r>
            <a:r>
              <a:rPr lang="en-US" i="1" dirty="0"/>
              <a:t>transition metals</a:t>
            </a:r>
            <a:r>
              <a:rPr lang="en-US" dirty="0"/>
              <a:t>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dirty="0" err="1"/>
              <a:t>FeS</a:t>
            </a:r>
            <a:r>
              <a:rPr lang="en-US" dirty="0"/>
              <a:t>: </a:t>
            </a:r>
            <a:r>
              <a:rPr lang="en-US" dirty="0" smtClean="0"/>
              <a:t>Here, </a:t>
            </a:r>
            <a:r>
              <a:rPr lang="en-US" dirty="0"/>
              <a:t>iron is +2 </a:t>
            </a:r>
            <a:r>
              <a:rPr lang="en-US" dirty="0" err="1"/>
              <a:t>cation</a:t>
            </a:r>
            <a:r>
              <a:rPr lang="en-US" dirty="0"/>
              <a:t> (Fe</a:t>
            </a:r>
            <a:r>
              <a:rPr lang="en-US" baseline="30000" dirty="0"/>
              <a:t>2+</a:t>
            </a:r>
            <a:r>
              <a:rPr lang="en-US" dirty="0"/>
              <a:t>).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dirty="0"/>
              <a:t>Fe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baseline="-25000" dirty="0"/>
              <a:t>3</a:t>
            </a:r>
            <a:r>
              <a:rPr lang="en-US" dirty="0"/>
              <a:t>: </a:t>
            </a:r>
            <a:r>
              <a:rPr lang="en-US" dirty="0" smtClean="0"/>
              <a:t>Here, </a:t>
            </a:r>
            <a:r>
              <a:rPr lang="en-US" dirty="0"/>
              <a:t>iron is +3 </a:t>
            </a:r>
            <a:r>
              <a:rPr lang="en-US" dirty="0" err="1"/>
              <a:t>cation</a:t>
            </a:r>
            <a:r>
              <a:rPr lang="en-US" dirty="0"/>
              <a:t> (Fe</a:t>
            </a:r>
            <a:r>
              <a:rPr lang="en-US" baseline="30000" dirty="0"/>
              <a:t>3+</a:t>
            </a:r>
            <a:r>
              <a:rPr lang="en-US" dirty="0"/>
              <a:t>).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dirty="0"/>
              <a:t>Cu</a:t>
            </a:r>
            <a:r>
              <a:rPr lang="en-US" baseline="-25000" dirty="0"/>
              <a:t>2</a:t>
            </a:r>
            <a:r>
              <a:rPr lang="en-US" dirty="0"/>
              <a:t>O: </a:t>
            </a:r>
            <a:r>
              <a:rPr lang="en-US" dirty="0" smtClean="0"/>
              <a:t>Here, </a:t>
            </a:r>
            <a:r>
              <a:rPr lang="en-US" dirty="0"/>
              <a:t>copper is +1 </a:t>
            </a:r>
            <a:r>
              <a:rPr lang="en-US" dirty="0" err="1"/>
              <a:t>cation</a:t>
            </a:r>
            <a:r>
              <a:rPr lang="en-US" dirty="0"/>
              <a:t> (Cu</a:t>
            </a:r>
            <a:r>
              <a:rPr lang="en-US" baseline="30000" dirty="0"/>
              <a:t>+</a:t>
            </a:r>
            <a:r>
              <a:rPr lang="en-US" dirty="0"/>
              <a:t>).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dirty="0" err="1"/>
              <a:t>CuO</a:t>
            </a:r>
            <a:r>
              <a:rPr lang="en-US" dirty="0"/>
              <a:t>: </a:t>
            </a:r>
            <a:r>
              <a:rPr lang="en-US" dirty="0" smtClean="0"/>
              <a:t>Here, </a:t>
            </a:r>
            <a:r>
              <a:rPr lang="en-US" dirty="0"/>
              <a:t>copper is +2 </a:t>
            </a:r>
            <a:r>
              <a:rPr lang="en-US" dirty="0" err="1"/>
              <a:t>cation</a:t>
            </a:r>
            <a:r>
              <a:rPr lang="en-US" dirty="0"/>
              <a:t> (Cu</a:t>
            </a:r>
            <a:r>
              <a:rPr lang="en-US" baseline="30000" dirty="0"/>
              <a:t>2+</a:t>
            </a:r>
            <a:r>
              <a:rPr lang="en-US" dirty="0"/>
              <a:t>).</a:t>
            </a:r>
          </a:p>
          <a:p>
            <a:pPr>
              <a:defRPr/>
            </a:pPr>
            <a:r>
              <a:rPr lang="en-US" dirty="0"/>
              <a:t>Some main group metals, such as </a:t>
            </a:r>
            <a:r>
              <a:rPr lang="en-US" dirty="0" err="1"/>
              <a:t>Pb</a:t>
            </a:r>
            <a:r>
              <a:rPr lang="en-US" dirty="0"/>
              <a:t>, </a:t>
            </a:r>
            <a:r>
              <a:rPr lang="en-US" dirty="0" err="1" smtClean="0"/>
              <a:t>Ti</a:t>
            </a:r>
            <a:r>
              <a:rPr lang="en-US" dirty="0" smtClean="0"/>
              <a:t>, </a:t>
            </a:r>
            <a:r>
              <a:rPr lang="en-US" dirty="0"/>
              <a:t>and Sn, form more than one type of 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Naming Type II Binary Ionic Compounds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1028700"/>
            <a:ext cx="8658225" cy="534987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The full name of compounds containing metals that form more than one kind of </a:t>
            </a:r>
            <a:r>
              <a:rPr lang="en-US" sz="2800" dirty="0" err="1"/>
              <a:t>cation</a:t>
            </a:r>
            <a:r>
              <a:rPr lang="en-US" sz="2800" dirty="0"/>
              <a:t> have the following form: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 </a:t>
            </a:r>
            <a:r>
              <a:rPr lang="en-US" sz="2800" dirty="0"/>
              <a:t>charge of the metal cation can be determined by inference from the sum of the charges of the nonmetal.</a:t>
            </a: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5"/>
          <a:stretch>
            <a:fillRect/>
          </a:stretch>
        </p:blipFill>
        <p:spPr bwMode="auto">
          <a:xfrm>
            <a:off x="304800" y="2705100"/>
            <a:ext cx="8534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Hydrogen, Oxygen, and Water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458200" cy="4721292"/>
          </a:xfrm>
        </p:spPr>
        <p:txBody>
          <a:bodyPr/>
          <a:lstStyle/>
          <a:p>
            <a:r>
              <a:rPr lang="en-US" dirty="0" smtClean="0">
                <a:ea typeface="ヒラギノ角ゴ Pro W3" pitchFamily="127" charset="-128"/>
              </a:rPr>
              <a:t>The dramatic difference between the elements hydrogen and oxygen and the compound water is typical of the differences between elements and the compounds that they form.  </a:t>
            </a:r>
            <a:endParaRPr lang="en-US" i="1" dirty="0" smtClean="0">
              <a:ea typeface="ヒラギノ角ゴ Pro W3" pitchFamily="127" charset="-128"/>
            </a:endParaRPr>
          </a:p>
          <a:p>
            <a:r>
              <a:rPr lang="en-US" i="1" dirty="0" smtClean="0">
                <a:ea typeface="ヒラギノ角ゴ Pro W3" pitchFamily="127" charset="-128"/>
              </a:rPr>
              <a:t>When two or more elements combine to form a compound, an entirely new substance results.</a:t>
            </a:r>
            <a:r>
              <a:rPr lang="en-US" dirty="0" smtClean="0">
                <a:ea typeface="ヒラギノ角ゴ Pro W3" pitchFamily="127" charset="-128"/>
              </a:rPr>
              <a:t> </a:t>
            </a:r>
          </a:p>
          <a:p>
            <a:endParaRPr lang="en-US" dirty="0" smtClean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Naming Type II Binary Ionic Compounds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658225" cy="4111625"/>
          </a:xfrm>
        </p:spPr>
        <p:txBody>
          <a:bodyPr/>
          <a:lstStyle/>
          <a:p>
            <a:pPr>
              <a:defRPr/>
            </a:pPr>
            <a:r>
              <a:rPr lang="en-US" dirty="0"/>
              <a:t>For these types of metals, the name of the </a:t>
            </a:r>
            <a:r>
              <a:rPr lang="en-US" dirty="0" err="1"/>
              <a:t>cation</a:t>
            </a:r>
            <a:r>
              <a:rPr lang="en-US" dirty="0"/>
              <a:t> is followed by a roman numeral (in parentheses) that indicates the charge of the metal in that particular compound. 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3000" dirty="0"/>
              <a:t>For example, we distinguish between Fe</a:t>
            </a:r>
            <a:r>
              <a:rPr lang="en-US" sz="3000" baseline="30000" dirty="0"/>
              <a:t>2+</a:t>
            </a:r>
            <a:r>
              <a:rPr lang="en-US" sz="3000" dirty="0"/>
              <a:t> and </a:t>
            </a:r>
            <a:r>
              <a:rPr lang="en-US" sz="3000" dirty="0" smtClean="0"/>
              <a:t>Fe</a:t>
            </a:r>
            <a:r>
              <a:rPr lang="en-US" sz="3000" baseline="30000" dirty="0" smtClean="0"/>
              <a:t>3</a:t>
            </a:r>
            <a:r>
              <a:rPr lang="en-US" sz="3000" baseline="30000" dirty="0"/>
              <a:t>+</a:t>
            </a:r>
            <a:r>
              <a:rPr lang="en-US" sz="3000" dirty="0"/>
              <a:t> as follows:</a:t>
            </a:r>
          </a:p>
          <a:p>
            <a:pPr marL="3086100">
              <a:defRPr/>
            </a:pPr>
            <a:r>
              <a:rPr lang="en-US" sz="2800" dirty="0"/>
              <a:t>Fe</a:t>
            </a:r>
            <a:r>
              <a:rPr lang="en-US" sz="2800" baseline="30000" dirty="0"/>
              <a:t>2+</a:t>
            </a:r>
            <a:r>
              <a:rPr lang="en-US" sz="2800" dirty="0"/>
              <a:t> 	Iron(II)</a:t>
            </a:r>
          </a:p>
          <a:p>
            <a:pPr marL="3086100">
              <a:defRPr/>
            </a:pPr>
            <a:r>
              <a:rPr lang="en-US" sz="2800" dirty="0"/>
              <a:t>Fe</a:t>
            </a:r>
            <a:r>
              <a:rPr lang="en-US" sz="2800" baseline="30000" dirty="0"/>
              <a:t>3+</a:t>
            </a:r>
            <a:r>
              <a:rPr lang="en-US" sz="2800" dirty="0"/>
              <a:t> 	Iron(III)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Example: Type II Binary Ionic Compounds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1057275"/>
            <a:ext cx="8658225" cy="4733604"/>
          </a:xfrm>
        </p:spPr>
        <p:txBody>
          <a:bodyPr/>
          <a:lstStyle/>
          <a:p>
            <a:pPr>
              <a:defRPr/>
            </a:pPr>
            <a:r>
              <a:rPr lang="en-US" sz="2600" dirty="0"/>
              <a:t>To name </a:t>
            </a:r>
            <a:r>
              <a:rPr lang="en-US" sz="2600" dirty="0" smtClean="0"/>
              <a:t>CrBr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,determine </a:t>
            </a:r>
            <a:r>
              <a:rPr lang="en-US" sz="2600" dirty="0"/>
              <a:t>the charge on the chromium.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600" dirty="0"/>
              <a:t>Total charge on </a:t>
            </a:r>
            <a:r>
              <a:rPr lang="en-US" sz="2600" dirty="0" err="1"/>
              <a:t>cation</a:t>
            </a:r>
            <a:r>
              <a:rPr lang="en-US" sz="2600" dirty="0"/>
              <a:t> + total anion charge = 0.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600" dirty="0"/>
              <a:t>Cr charge + 3(Br</a:t>
            </a:r>
            <a:r>
              <a:rPr lang="en-US" sz="2600" baseline="30000" dirty="0"/>
              <a:t>–</a:t>
            </a:r>
            <a:r>
              <a:rPr lang="en-US" sz="2600" dirty="0"/>
              <a:t> charge) = 0.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600" dirty="0"/>
              <a:t>Since each Br has a –1 charge, </a:t>
            </a:r>
            <a:r>
              <a:rPr lang="en-US" sz="2600" dirty="0" smtClean="0"/>
              <a:t>then:</a:t>
            </a:r>
            <a:endParaRPr lang="en-US" sz="2600" dirty="0"/>
          </a:p>
          <a:p>
            <a:pPr marL="1143000" lvl="1" indent="-228600">
              <a:buFont typeface="Arial" pitchFamily="34" charset="0"/>
              <a:buChar char="•"/>
              <a:defRPr/>
            </a:pPr>
            <a:r>
              <a:rPr lang="en-US" sz="2600" dirty="0"/>
              <a:t>Cr charge + 3(–1) = </a:t>
            </a:r>
            <a:r>
              <a:rPr lang="en-US" sz="2600" dirty="0" smtClean="0"/>
              <a:t>0.</a:t>
            </a:r>
            <a:endParaRPr lang="en-US" sz="2600" dirty="0"/>
          </a:p>
          <a:p>
            <a:pPr marL="1143000" lvl="1" indent="-228600">
              <a:buFont typeface="Arial" pitchFamily="34" charset="0"/>
              <a:buChar char="•"/>
              <a:defRPr/>
            </a:pPr>
            <a:r>
              <a:rPr lang="en-US" sz="2600" dirty="0"/>
              <a:t>Cr charge –3 = </a:t>
            </a:r>
            <a:r>
              <a:rPr lang="en-US" sz="2600" dirty="0" smtClean="0"/>
              <a:t>0.</a:t>
            </a:r>
            <a:endParaRPr lang="en-US" sz="2600" dirty="0"/>
          </a:p>
          <a:p>
            <a:pPr marL="1143000" lvl="1" indent="-228600">
              <a:buFont typeface="Arial" pitchFamily="34" charset="0"/>
              <a:buChar char="•"/>
              <a:defRPr/>
            </a:pPr>
            <a:r>
              <a:rPr lang="en-US" sz="2600" dirty="0"/>
              <a:t>Cr = +</a:t>
            </a:r>
            <a:r>
              <a:rPr lang="en-US" sz="2600" dirty="0" smtClean="0"/>
              <a:t>3.</a:t>
            </a:r>
            <a:endParaRPr lang="en-US" sz="2600" dirty="0"/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600" dirty="0"/>
              <a:t>Hence, the </a:t>
            </a:r>
            <a:r>
              <a:rPr lang="en-US" sz="2600" dirty="0" err="1"/>
              <a:t>cation</a:t>
            </a:r>
            <a:r>
              <a:rPr lang="en-US" sz="2600" dirty="0"/>
              <a:t> Cr</a:t>
            </a:r>
            <a:r>
              <a:rPr lang="en-US" sz="2600" baseline="30000" dirty="0"/>
              <a:t>3+</a:t>
            </a:r>
            <a:r>
              <a:rPr lang="en-US" sz="2600" dirty="0"/>
              <a:t> is called chromium(III), while Br</a:t>
            </a:r>
            <a:r>
              <a:rPr lang="en-US" sz="2600" baseline="30000" dirty="0"/>
              <a:t>–</a:t>
            </a:r>
            <a:r>
              <a:rPr lang="en-US" sz="2600" dirty="0"/>
              <a:t> is called bromide.</a:t>
            </a:r>
          </a:p>
          <a:p>
            <a:pPr>
              <a:defRPr/>
            </a:pPr>
            <a:r>
              <a:rPr lang="en-US" sz="2600" dirty="0"/>
              <a:t>Therefore, CrBr</a:t>
            </a:r>
            <a:r>
              <a:rPr lang="en-US" sz="2600" baseline="-25000" dirty="0"/>
              <a:t>3</a:t>
            </a:r>
            <a:r>
              <a:rPr lang="en-US" sz="2600" dirty="0"/>
              <a:t> is </a:t>
            </a:r>
            <a:r>
              <a:rPr lang="en-US" sz="2600" b="1" dirty="0"/>
              <a:t>chromium(III) bromide.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Naming Ionic Compounds Containing Polyatomic 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42901" y="1438275"/>
            <a:ext cx="8603876" cy="3970338"/>
          </a:xfrm>
        </p:spPr>
        <p:txBody>
          <a:bodyPr/>
          <a:lstStyle/>
          <a:p>
            <a:r>
              <a:rPr lang="en-US" sz="3000" dirty="0" smtClean="0">
                <a:ea typeface="ヒラギノ角ゴ Pro W3" pitchFamily="127" charset="-128"/>
              </a:rPr>
              <a:t>We name ionic compounds that contain a polyatomic ion in the same way as other ionic compounds, except that we use the name of the polyatomic ion whenever it occurs. </a:t>
            </a:r>
          </a:p>
          <a:p>
            <a:r>
              <a:rPr lang="en-US" sz="3000" dirty="0" smtClean="0">
                <a:ea typeface="ヒラギノ角ゴ Pro W3" pitchFamily="127" charset="-128"/>
              </a:rPr>
              <a:t>For example, NaNO</a:t>
            </a:r>
            <a:r>
              <a:rPr lang="en-US" sz="3000" baseline="-25000" dirty="0" smtClean="0">
                <a:ea typeface="ヒラギノ角ゴ Pro W3" pitchFamily="127" charset="-128"/>
              </a:rPr>
              <a:t>2</a:t>
            </a:r>
            <a:r>
              <a:rPr lang="en-US" sz="3000" dirty="0" smtClean="0">
                <a:ea typeface="ヒラギノ角ゴ Pro W3" pitchFamily="127" charset="-128"/>
              </a:rPr>
              <a:t> is named according to its </a:t>
            </a:r>
            <a:r>
              <a:rPr lang="en-US" sz="3000" dirty="0" err="1" smtClean="0">
                <a:ea typeface="ヒラギノ角ゴ Pro W3" pitchFamily="127" charset="-128"/>
              </a:rPr>
              <a:t>cation</a:t>
            </a:r>
            <a:r>
              <a:rPr lang="en-US" sz="3000" dirty="0" smtClean="0">
                <a:ea typeface="ヒラギノ角ゴ Pro W3" pitchFamily="127" charset="-128"/>
              </a:rPr>
              <a:t>, Na</a:t>
            </a:r>
            <a:r>
              <a:rPr lang="en-US" sz="3000" baseline="30000" dirty="0" smtClean="0">
                <a:ea typeface="ヒラギノ角ゴ Pro W3" pitchFamily="127" charset="-128"/>
              </a:rPr>
              <a:t>+</a:t>
            </a:r>
            <a:r>
              <a:rPr lang="en-US" sz="3000" dirty="0" smtClean="0">
                <a:ea typeface="ヒラギノ角ゴ Pro W3" pitchFamily="127" charset="-128"/>
              </a:rPr>
              <a:t>, </a:t>
            </a:r>
            <a:r>
              <a:rPr lang="en-US" sz="3000" i="1" dirty="0" smtClean="0">
                <a:ea typeface="ヒラギノ角ゴ Pro W3" pitchFamily="127" charset="-128"/>
              </a:rPr>
              <a:t>sodium</a:t>
            </a:r>
            <a:r>
              <a:rPr lang="en-US" sz="3000" dirty="0" smtClean="0">
                <a:ea typeface="ヒラギノ角ゴ Pro W3" pitchFamily="127" charset="-128"/>
              </a:rPr>
              <a:t>, and its polyatomic anion, NO</a:t>
            </a:r>
            <a:r>
              <a:rPr lang="en-US" sz="3000" baseline="-25000" dirty="0" smtClean="0">
                <a:ea typeface="ヒラギノ角ゴ Pro W3" pitchFamily="127" charset="-128"/>
              </a:rPr>
              <a:t>2</a:t>
            </a:r>
            <a:r>
              <a:rPr lang="en-US" sz="3000" baseline="30000" dirty="0" smtClean="0">
                <a:ea typeface="ヒラギノ角ゴ Pro W3" pitchFamily="127" charset="-128"/>
              </a:rPr>
              <a:t>–</a:t>
            </a:r>
            <a:r>
              <a:rPr lang="en-US" sz="3000" dirty="0" smtClean="0">
                <a:ea typeface="ヒラギノ角ゴ Pro W3" pitchFamily="127" charset="-128"/>
              </a:rPr>
              <a:t>, </a:t>
            </a:r>
            <a:r>
              <a:rPr lang="en-US" sz="3000" i="1" dirty="0" smtClean="0">
                <a:ea typeface="ヒラギノ角ゴ Pro W3" pitchFamily="127" charset="-128"/>
              </a:rPr>
              <a:t>nitrite</a:t>
            </a:r>
            <a:r>
              <a:rPr lang="en-US" sz="3000" dirty="0" smtClean="0">
                <a:ea typeface="ヒラギノ角ゴ Pro W3" pitchFamily="127" charset="-128"/>
              </a:rPr>
              <a:t>. </a:t>
            </a:r>
          </a:p>
          <a:p>
            <a:r>
              <a:rPr lang="en-US" sz="3000" dirty="0" smtClean="0">
                <a:ea typeface="ヒラギノ角ゴ Pro W3" pitchFamily="127" charset="-128"/>
              </a:rPr>
              <a:t>Hence, NaNO</a:t>
            </a:r>
            <a:r>
              <a:rPr lang="en-US" sz="3000" baseline="-25000" dirty="0" smtClean="0">
                <a:ea typeface="ヒラギノ角ゴ Pro W3" pitchFamily="127" charset="-128"/>
              </a:rPr>
              <a:t>2</a:t>
            </a:r>
            <a:r>
              <a:rPr lang="en-US" sz="3000" dirty="0" smtClean="0">
                <a:ea typeface="ヒラギノ角ゴ Pro W3" pitchFamily="127" charset="-128"/>
              </a:rPr>
              <a:t> is </a:t>
            </a:r>
            <a:r>
              <a:rPr lang="en-US" sz="3000" i="1" dirty="0" smtClean="0">
                <a:ea typeface="ヒラギノ角ゴ Pro W3" pitchFamily="127" charset="-128"/>
              </a:rPr>
              <a:t>sodium nitrite</a:t>
            </a:r>
            <a:r>
              <a:rPr lang="en-US" sz="3000" dirty="0" smtClean="0">
                <a:ea typeface="ヒラギノ角ゴ Pro W3" pitchFamily="127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69612"/>
            <a:ext cx="8305800" cy="584775"/>
          </a:xfrm>
        </p:spPr>
        <p:txBody>
          <a:bodyPr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Know this List!!!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1269" name="Picture 3" descr="table_02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8" y="1143000"/>
            <a:ext cx="7653337" cy="51657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5170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Oxyanions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629794"/>
            <a:ext cx="8801099" cy="6140462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Most polyatomic ions are </a:t>
            </a:r>
            <a:r>
              <a:rPr lang="en-US" sz="2800" b="1" dirty="0"/>
              <a:t>oxyanions</a:t>
            </a:r>
            <a:r>
              <a:rPr lang="en-US" sz="2800" dirty="0"/>
              <a:t>, anions containing oxygen and another element. </a:t>
            </a:r>
          </a:p>
          <a:p>
            <a:pPr>
              <a:defRPr/>
            </a:pPr>
            <a:r>
              <a:rPr lang="en-US" sz="2800" dirty="0"/>
              <a:t>Notice that when a series of oxyanions contains different </a:t>
            </a:r>
            <a:r>
              <a:rPr lang="en-US" sz="2800" dirty="0" smtClean="0"/>
              <a:t>numbers </a:t>
            </a:r>
            <a:r>
              <a:rPr lang="en-US" sz="2800" dirty="0"/>
              <a:t>of oxygen atoms, they are named according to the number of oxygen atoms in the ion.</a:t>
            </a:r>
          </a:p>
          <a:p>
            <a:pPr>
              <a:defRPr/>
            </a:pPr>
            <a:r>
              <a:rPr lang="en-US" sz="2800" dirty="0"/>
              <a:t>If there are two ions in the series,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000" dirty="0"/>
              <a:t>the one with more oxygen atoms has the ending </a:t>
            </a:r>
            <a:r>
              <a:rPr lang="en-US" sz="2000" i="1" dirty="0"/>
              <a:t>-ate</a:t>
            </a:r>
            <a:r>
              <a:rPr lang="en-US" sz="2000" dirty="0"/>
              <a:t>, and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000" dirty="0"/>
              <a:t>the one with fewer has the ending </a:t>
            </a:r>
            <a:r>
              <a:rPr lang="en-US" sz="2000" i="1" dirty="0"/>
              <a:t>-</a:t>
            </a:r>
            <a:r>
              <a:rPr lang="en-US" sz="2000" i="1" dirty="0" err="1"/>
              <a:t>ite</a:t>
            </a:r>
            <a:r>
              <a:rPr lang="en-US" sz="2000" dirty="0"/>
              <a:t>.</a:t>
            </a:r>
          </a:p>
          <a:p>
            <a:pPr>
              <a:defRPr/>
            </a:pPr>
            <a:r>
              <a:rPr lang="en-US" sz="2800" dirty="0"/>
              <a:t>For example, </a:t>
            </a:r>
          </a:p>
          <a:p>
            <a:pPr marL="800100">
              <a:buFont typeface="Arial" pitchFamily="34" charset="0"/>
              <a:buChar char="–"/>
              <a:defRPr/>
            </a:pPr>
            <a:r>
              <a:rPr lang="en-US" sz="2000" dirty="0"/>
              <a:t>NO</a:t>
            </a:r>
            <a:r>
              <a:rPr lang="en-US" sz="2000" baseline="-25000" dirty="0"/>
              <a:t>3</a:t>
            </a:r>
            <a:r>
              <a:rPr lang="en-US" sz="2000" baseline="30000" dirty="0"/>
              <a:t>–</a:t>
            </a:r>
            <a:r>
              <a:rPr lang="en-US" sz="2000" dirty="0"/>
              <a:t>  is </a:t>
            </a:r>
            <a:r>
              <a:rPr lang="en-US" sz="2000" b="1" i="1" dirty="0" smtClean="0"/>
              <a:t>nitrate</a:t>
            </a:r>
            <a:r>
              <a:rPr lang="en-US" sz="2000" dirty="0" smtClean="0"/>
              <a:t>.</a:t>
            </a:r>
            <a:r>
              <a:rPr lang="en-US" sz="2000" dirty="0"/>
              <a:t>	</a:t>
            </a:r>
            <a:endParaRPr lang="en-US" sz="2000" b="1" i="1" dirty="0"/>
          </a:p>
          <a:p>
            <a:pPr marL="800100">
              <a:buFont typeface="Arial" pitchFamily="34" charset="0"/>
              <a:buChar char="–"/>
              <a:defRPr/>
            </a:pP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baseline="30000" dirty="0" smtClean="0"/>
              <a:t>2–</a:t>
            </a:r>
            <a:r>
              <a:rPr lang="en-US" sz="2000" dirty="0" smtClean="0"/>
              <a:t> is </a:t>
            </a:r>
            <a:r>
              <a:rPr lang="en-US" sz="2000" b="1" i="1" dirty="0" smtClean="0"/>
              <a:t>sulfate</a:t>
            </a:r>
            <a:r>
              <a:rPr lang="en-US" sz="2000" dirty="0" smtClean="0"/>
              <a:t>.</a:t>
            </a:r>
            <a:endParaRPr lang="en-US" sz="2000" dirty="0"/>
          </a:p>
          <a:p>
            <a:pPr marL="800100">
              <a:buFont typeface="Arial" pitchFamily="34" charset="0"/>
              <a:buChar char="–"/>
              <a:defRPr/>
            </a:pPr>
            <a:r>
              <a:rPr lang="en-US" sz="2000" dirty="0" smtClean="0"/>
              <a:t>NO</a:t>
            </a:r>
            <a:r>
              <a:rPr lang="en-US" sz="2000" baseline="-25000" dirty="0" smtClean="0"/>
              <a:t>2</a:t>
            </a:r>
            <a:r>
              <a:rPr lang="en-US" sz="2000" baseline="30000" dirty="0"/>
              <a:t>–</a:t>
            </a:r>
            <a:r>
              <a:rPr lang="en-US" sz="2000" dirty="0"/>
              <a:t>  is </a:t>
            </a:r>
            <a:r>
              <a:rPr lang="en-US" sz="2000" b="1" i="1" dirty="0" smtClean="0"/>
              <a:t>nitrite</a:t>
            </a:r>
            <a:r>
              <a:rPr lang="en-US" sz="2000" dirty="0" smtClean="0"/>
              <a:t>.</a:t>
            </a:r>
            <a:r>
              <a:rPr lang="en-US" sz="2000" b="1" i="1" dirty="0"/>
              <a:t>		</a:t>
            </a:r>
            <a:endParaRPr lang="en-US" sz="2000" b="1" i="1" dirty="0" smtClean="0"/>
          </a:p>
          <a:p>
            <a:pPr marL="800100">
              <a:buFont typeface="Arial" pitchFamily="34" charset="0"/>
              <a:buChar char="–"/>
              <a:defRPr/>
            </a:pPr>
            <a:r>
              <a:rPr lang="en-US" sz="2000" dirty="0" smtClean="0"/>
              <a:t>SO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2</a:t>
            </a:r>
            <a:r>
              <a:rPr lang="en-US" sz="2000" baseline="30000" dirty="0"/>
              <a:t>–</a:t>
            </a:r>
            <a:r>
              <a:rPr lang="en-US" sz="2000" dirty="0"/>
              <a:t> </a:t>
            </a:r>
            <a:r>
              <a:rPr lang="en-US" sz="2000" dirty="0" smtClean="0"/>
              <a:t>is </a:t>
            </a:r>
            <a:r>
              <a:rPr lang="en-US" sz="2000" b="1" i="1" dirty="0" smtClean="0"/>
              <a:t>sulfite</a:t>
            </a:r>
            <a:r>
              <a:rPr lang="en-US" sz="2000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Oxyanions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658225" cy="4154488"/>
          </a:xfrm>
        </p:spPr>
        <p:txBody>
          <a:bodyPr/>
          <a:lstStyle/>
          <a:p>
            <a:pPr>
              <a:defRPr/>
            </a:pPr>
            <a:r>
              <a:rPr lang="en-US" dirty="0"/>
              <a:t>If there are more than two ions in the </a:t>
            </a:r>
            <a:r>
              <a:rPr lang="en-US" dirty="0" smtClean="0"/>
              <a:t>series, </a:t>
            </a:r>
            <a:r>
              <a:rPr lang="en-US" dirty="0"/>
              <a:t>then the prefixes </a:t>
            </a:r>
            <a:r>
              <a:rPr lang="en-US" i="1" dirty="0"/>
              <a:t>hypo-</a:t>
            </a:r>
            <a:r>
              <a:rPr lang="en-US" dirty="0"/>
              <a:t>, meaning </a:t>
            </a:r>
            <a:r>
              <a:rPr lang="en-US" i="1" dirty="0"/>
              <a:t>less than</a:t>
            </a:r>
            <a:r>
              <a:rPr lang="en-US" dirty="0"/>
              <a:t>, and </a:t>
            </a:r>
            <a:r>
              <a:rPr lang="en-US" i="1" dirty="0"/>
              <a:t>per-</a:t>
            </a:r>
            <a:r>
              <a:rPr lang="en-US" dirty="0"/>
              <a:t>, meaning </a:t>
            </a:r>
            <a:r>
              <a:rPr lang="en-US" i="1" dirty="0"/>
              <a:t>more than</a:t>
            </a:r>
            <a:r>
              <a:rPr lang="en-US" dirty="0"/>
              <a:t>, are used.</a:t>
            </a:r>
          </a:p>
          <a:p>
            <a:pPr>
              <a:defRPr/>
            </a:pPr>
            <a:endParaRPr lang="en-US" sz="2800" dirty="0"/>
          </a:p>
          <a:p>
            <a:pPr marL="914400" indent="0">
              <a:buFontTx/>
              <a:buNone/>
              <a:defRPr/>
            </a:pPr>
            <a:r>
              <a:rPr lang="pt-BR" sz="2800" dirty="0"/>
              <a:t>ClO</a:t>
            </a:r>
            <a:r>
              <a:rPr lang="pt-BR" sz="2800" baseline="30000" dirty="0"/>
              <a:t>–</a:t>
            </a:r>
            <a:r>
              <a:rPr lang="pt-BR" sz="2800" dirty="0"/>
              <a:t>	</a:t>
            </a:r>
            <a:r>
              <a:rPr lang="pt-BR" sz="2800" dirty="0" smtClean="0"/>
              <a:t> </a:t>
            </a:r>
            <a:r>
              <a:rPr lang="pt-BR" sz="2800" i="1" dirty="0" smtClean="0"/>
              <a:t>hypo</a:t>
            </a:r>
            <a:r>
              <a:rPr lang="pt-BR" sz="2800" dirty="0" smtClean="0"/>
              <a:t>chlor</a:t>
            </a:r>
            <a:r>
              <a:rPr lang="pt-BR" sz="2800" i="1" dirty="0" smtClean="0"/>
              <a:t>ite</a:t>
            </a:r>
            <a:r>
              <a:rPr lang="pt-BR" sz="2800" i="1" dirty="0"/>
              <a:t>	</a:t>
            </a:r>
            <a:r>
              <a:rPr lang="pt-BR" sz="2800" dirty="0" smtClean="0"/>
              <a:t>BrO</a:t>
            </a:r>
            <a:r>
              <a:rPr lang="pt-BR" sz="2800" baseline="30000" dirty="0"/>
              <a:t>–</a:t>
            </a:r>
            <a:r>
              <a:rPr lang="pt-BR" sz="2800" dirty="0"/>
              <a:t>	</a:t>
            </a:r>
            <a:r>
              <a:rPr lang="pt-BR" sz="2800" dirty="0" smtClean="0"/>
              <a:t> </a:t>
            </a:r>
            <a:r>
              <a:rPr lang="pt-BR" sz="2800" i="1" dirty="0" smtClean="0"/>
              <a:t>hypo</a:t>
            </a:r>
            <a:r>
              <a:rPr lang="pt-BR" sz="2800" dirty="0" smtClean="0"/>
              <a:t>brom</a:t>
            </a:r>
            <a:r>
              <a:rPr lang="pt-BR" sz="2800" i="1" dirty="0" smtClean="0"/>
              <a:t>ite</a:t>
            </a:r>
            <a:endParaRPr lang="en-US" sz="2800" dirty="0"/>
          </a:p>
          <a:p>
            <a:pPr marL="914400" indent="0">
              <a:buFontTx/>
              <a:buNone/>
              <a:defRPr/>
            </a:pPr>
            <a:r>
              <a:rPr lang="en-US" sz="2800" dirty="0"/>
              <a:t>ClO</a:t>
            </a:r>
            <a:r>
              <a:rPr lang="en-US" sz="2800" baseline="-25000" dirty="0"/>
              <a:t>2</a:t>
            </a:r>
            <a:r>
              <a:rPr lang="en-US" sz="2800" baseline="30000" dirty="0"/>
              <a:t>–</a:t>
            </a:r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pt-BR" sz="2800" dirty="0" smtClean="0"/>
              <a:t>chlor</a:t>
            </a:r>
            <a:r>
              <a:rPr lang="pt-BR" sz="2800" i="1" dirty="0" smtClean="0"/>
              <a:t>ite</a:t>
            </a:r>
            <a:r>
              <a:rPr lang="pt-BR" sz="2800" i="1" dirty="0"/>
              <a:t>		</a:t>
            </a:r>
            <a:r>
              <a:rPr lang="en-US" sz="2800" dirty="0"/>
              <a:t>BrO</a:t>
            </a:r>
            <a:r>
              <a:rPr lang="en-US" sz="2800" baseline="-25000" dirty="0"/>
              <a:t>2</a:t>
            </a:r>
            <a:r>
              <a:rPr lang="en-US" sz="2800" baseline="30000" dirty="0"/>
              <a:t>–</a:t>
            </a:r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pt-BR" sz="2800" dirty="0" smtClean="0"/>
              <a:t>brom</a:t>
            </a:r>
            <a:r>
              <a:rPr lang="pt-BR" sz="2800" i="1" dirty="0" smtClean="0"/>
              <a:t>ite</a:t>
            </a:r>
            <a:endParaRPr lang="en-US" sz="2800" dirty="0"/>
          </a:p>
          <a:p>
            <a:pPr marL="914400" indent="0">
              <a:buFontTx/>
              <a:buNone/>
              <a:defRPr/>
            </a:pPr>
            <a:r>
              <a:rPr lang="en-US" sz="2800" dirty="0"/>
              <a:t>ClO</a:t>
            </a:r>
            <a:r>
              <a:rPr lang="en-US" sz="2800" baseline="-25000" dirty="0"/>
              <a:t>3</a:t>
            </a:r>
            <a:r>
              <a:rPr lang="en-US" sz="2800" baseline="30000" dirty="0"/>
              <a:t>–</a:t>
            </a:r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pt-BR" sz="2800" dirty="0" smtClean="0"/>
              <a:t>chlor</a:t>
            </a:r>
            <a:r>
              <a:rPr lang="pt-BR" sz="2800" i="1" dirty="0" smtClean="0"/>
              <a:t>ate</a:t>
            </a:r>
            <a:r>
              <a:rPr lang="pt-BR" sz="2800" i="1" dirty="0"/>
              <a:t>		</a:t>
            </a:r>
            <a:r>
              <a:rPr lang="en-US" sz="2800" dirty="0"/>
              <a:t>BrO</a:t>
            </a:r>
            <a:r>
              <a:rPr lang="en-US" sz="2800" baseline="-25000" dirty="0"/>
              <a:t>3</a:t>
            </a:r>
            <a:r>
              <a:rPr lang="en-US" sz="2800" baseline="30000" dirty="0"/>
              <a:t>–</a:t>
            </a:r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pt-BR" sz="2800" dirty="0" smtClean="0"/>
              <a:t>brom</a:t>
            </a:r>
            <a:r>
              <a:rPr lang="pt-BR" sz="2800" i="1" dirty="0" smtClean="0"/>
              <a:t>ate</a:t>
            </a:r>
            <a:r>
              <a:rPr lang="pt-BR" sz="2800" i="1" dirty="0"/>
              <a:t>	</a:t>
            </a:r>
            <a:endParaRPr lang="en-US" sz="2800" dirty="0"/>
          </a:p>
          <a:p>
            <a:pPr marL="914400" indent="0">
              <a:buFontTx/>
              <a:buNone/>
              <a:defRPr/>
            </a:pPr>
            <a:r>
              <a:rPr lang="en-US" sz="2800" dirty="0"/>
              <a:t>ClO</a:t>
            </a:r>
            <a:r>
              <a:rPr lang="en-US" sz="2800" baseline="-25000" dirty="0"/>
              <a:t>4</a:t>
            </a:r>
            <a:r>
              <a:rPr lang="en-US" sz="2800" baseline="30000" dirty="0"/>
              <a:t>–</a:t>
            </a:r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en-US" sz="2800" i="1" dirty="0" smtClean="0"/>
              <a:t>per</a:t>
            </a:r>
            <a:r>
              <a:rPr lang="en-US" sz="2800" dirty="0" smtClean="0"/>
              <a:t>chlor</a:t>
            </a:r>
            <a:r>
              <a:rPr lang="en-US" sz="2800" i="1" dirty="0" smtClean="0"/>
              <a:t>ate</a:t>
            </a:r>
            <a:r>
              <a:rPr lang="en-US" sz="2800" i="1" dirty="0"/>
              <a:t>	</a:t>
            </a:r>
            <a:r>
              <a:rPr lang="en-US" sz="2800" dirty="0" smtClean="0"/>
              <a:t>BrO</a:t>
            </a:r>
            <a:r>
              <a:rPr lang="en-US" sz="2800" baseline="-25000" dirty="0" smtClean="0"/>
              <a:t>4</a:t>
            </a:r>
            <a:r>
              <a:rPr lang="en-US" sz="2800" baseline="30000" dirty="0"/>
              <a:t>–</a:t>
            </a:r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en-US" sz="2800" i="1" dirty="0" err="1" smtClean="0"/>
              <a:t>per</a:t>
            </a:r>
            <a:r>
              <a:rPr lang="en-US" sz="2800" dirty="0" err="1" smtClean="0"/>
              <a:t>brom</a:t>
            </a:r>
            <a:r>
              <a:rPr lang="en-US" sz="2800" i="1" dirty="0" err="1" smtClean="0"/>
              <a:t>ate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Hydrated Ionic Compounds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658225" cy="481965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Hydrates </a:t>
            </a:r>
            <a:r>
              <a:rPr lang="en-US" dirty="0"/>
              <a:t>are ionic compounds containing </a:t>
            </a:r>
            <a:r>
              <a:rPr lang="en-US" dirty="0" smtClean="0"/>
              <a:t>a </a:t>
            </a:r>
            <a:r>
              <a:rPr lang="en-US" dirty="0"/>
              <a:t>specific number of water molecules associated with each formula unit.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dirty="0"/>
              <a:t>For example, the formula for </a:t>
            </a:r>
            <a:r>
              <a:rPr lang="en-US" dirty="0" err="1"/>
              <a:t>epsom</a:t>
            </a:r>
            <a:r>
              <a:rPr lang="en-US" dirty="0"/>
              <a:t> salts is </a:t>
            </a:r>
            <a:r>
              <a:rPr lang="en-US" dirty="0" smtClean="0"/>
              <a:t>MgSO</a:t>
            </a:r>
            <a:r>
              <a:rPr lang="en-US" baseline="-25000" dirty="0" smtClean="0"/>
              <a:t>4 </a:t>
            </a:r>
            <a:r>
              <a:rPr lang="en-US" dirty="0"/>
              <a:t>• 7H</a:t>
            </a:r>
            <a:r>
              <a:rPr lang="en-US" baseline="-25000" dirty="0"/>
              <a:t>2</a:t>
            </a:r>
            <a:r>
              <a:rPr lang="en-US" dirty="0"/>
              <a:t>O.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dirty="0"/>
              <a:t>Its systematic name is magnesium sulfate </a:t>
            </a:r>
            <a:r>
              <a:rPr lang="en-US" dirty="0" err="1"/>
              <a:t>heptahydrate</a:t>
            </a:r>
            <a:r>
              <a:rPr lang="en-US" dirty="0"/>
              <a:t>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pt-BR" dirty="0"/>
              <a:t>CoCl</a:t>
            </a:r>
            <a:r>
              <a:rPr lang="pt-BR" baseline="-25000" dirty="0"/>
              <a:t>2 </a:t>
            </a:r>
            <a:r>
              <a:rPr lang="pt-BR" dirty="0"/>
              <a:t>• 6H</a:t>
            </a:r>
            <a:r>
              <a:rPr lang="pt-BR" baseline="-25000" dirty="0"/>
              <a:t>2</a:t>
            </a:r>
            <a:r>
              <a:rPr lang="pt-BR" dirty="0"/>
              <a:t>O is cobalt(II) chloride hexahydrate.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Common Hydrate Prefixes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658225" cy="5029200"/>
          </a:xfrm>
        </p:spPr>
        <p:txBody>
          <a:bodyPr/>
          <a:lstStyle/>
          <a:p>
            <a:pPr>
              <a:defRPr/>
            </a:pPr>
            <a:r>
              <a:rPr lang="en-US" dirty="0"/>
              <a:t>Common hydrate prefixes</a:t>
            </a:r>
          </a:p>
          <a:p>
            <a:pPr marL="628650" indent="0">
              <a:buFontTx/>
              <a:buNone/>
              <a:defRPr/>
            </a:pPr>
            <a:r>
              <a:rPr lang="en-US" sz="2800" dirty="0"/>
              <a:t>hemi = ½		tri = 3			</a:t>
            </a:r>
            <a:r>
              <a:rPr lang="en-US" sz="2800" dirty="0" err="1"/>
              <a:t>hexa</a:t>
            </a:r>
            <a:r>
              <a:rPr lang="en-US" sz="2800" dirty="0"/>
              <a:t> = 6</a:t>
            </a:r>
          </a:p>
          <a:p>
            <a:pPr marL="628650" indent="0">
              <a:buFontTx/>
              <a:buNone/>
              <a:defRPr/>
            </a:pPr>
            <a:r>
              <a:rPr lang="it-IT" sz="2800" dirty="0"/>
              <a:t>mono = 1		tetra = 4		hepta = 7</a:t>
            </a:r>
          </a:p>
          <a:p>
            <a:pPr marL="628650" indent="0">
              <a:buFontTx/>
              <a:buNone/>
              <a:defRPr/>
            </a:pPr>
            <a:r>
              <a:rPr lang="it-IT" sz="2800" dirty="0"/>
              <a:t>di = 2			penta = 5		octa = 8</a:t>
            </a:r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r>
              <a:rPr lang="en-US" dirty="0" smtClean="0"/>
              <a:t>Other </a:t>
            </a:r>
            <a:r>
              <a:rPr lang="en-US" dirty="0"/>
              <a:t>common hydrated ionic compounds and their names are as follows:</a:t>
            </a:r>
          </a:p>
          <a:p>
            <a:pPr lvl="1">
              <a:defRPr/>
            </a:pPr>
            <a:r>
              <a:rPr lang="en-US" sz="2400" dirty="0" smtClean="0"/>
              <a:t>CaSO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• ½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is called calcium sulfate hemihydrate.</a:t>
            </a:r>
          </a:p>
          <a:p>
            <a:pPr lvl="1">
              <a:defRPr/>
            </a:pPr>
            <a:r>
              <a:rPr lang="en-US" sz="2400" dirty="0" smtClean="0"/>
              <a:t>BaCl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• 6H</a:t>
            </a:r>
            <a:r>
              <a:rPr lang="en-US" sz="2400" baseline="-25000" dirty="0"/>
              <a:t>2</a:t>
            </a:r>
            <a:r>
              <a:rPr lang="en-US" sz="2400" dirty="0"/>
              <a:t>O is called barium chloride hexahydrate.</a:t>
            </a:r>
          </a:p>
          <a:p>
            <a:pPr lvl="1">
              <a:defRPr/>
            </a:pPr>
            <a:r>
              <a:rPr lang="en-US" sz="2400" dirty="0" smtClean="0"/>
              <a:t>CuSO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/>
              <a:t>• 6H</a:t>
            </a:r>
            <a:r>
              <a:rPr lang="en-US" sz="2400" baseline="-25000" dirty="0"/>
              <a:t>2</a:t>
            </a:r>
            <a:r>
              <a:rPr lang="en-US" sz="2400" dirty="0"/>
              <a:t>O is called </a:t>
            </a:r>
            <a:r>
              <a:rPr lang="en-US" sz="2400" dirty="0" smtClean="0"/>
              <a:t>copper(II) sulfate </a:t>
            </a:r>
            <a:r>
              <a:rPr lang="en-US" sz="2400" dirty="0"/>
              <a:t>hexahydrate.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Binary Molecular Compounds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2486025"/>
            <a:ext cx="8658225" cy="3852863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These </a:t>
            </a:r>
            <a:r>
              <a:rPr lang="en-US" sz="2600" dirty="0"/>
              <a:t>prefixes are the same as those used in naming hydrates:</a:t>
            </a:r>
          </a:p>
          <a:p>
            <a:pPr marL="0" indent="0">
              <a:buFontTx/>
              <a:buNone/>
              <a:defRPr/>
            </a:pPr>
            <a:r>
              <a:rPr lang="it-IT" sz="2600" dirty="0"/>
              <a:t>		</a:t>
            </a:r>
            <a:r>
              <a:rPr lang="it-IT" sz="2600" dirty="0" smtClean="0"/>
              <a:t>mono </a:t>
            </a:r>
            <a:r>
              <a:rPr lang="it-IT" sz="2600" dirty="0"/>
              <a:t>= 1		hexa = 6</a:t>
            </a:r>
            <a:br>
              <a:rPr lang="it-IT" sz="2600" dirty="0"/>
            </a:br>
            <a:r>
              <a:rPr lang="it-IT" sz="2600" dirty="0"/>
              <a:t>		di = 2			hepta = 7</a:t>
            </a:r>
            <a:br>
              <a:rPr lang="it-IT" sz="2600" dirty="0"/>
            </a:br>
            <a:r>
              <a:rPr lang="it-IT" sz="2600" dirty="0"/>
              <a:t>		tri = 3			octa = 8</a:t>
            </a:r>
            <a:br>
              <a:rPr lang="it-IT" sz="2600" dirty="0"/>
            </a:br>
            <a:r>
              <a:rPr lang="it-IT" sz="2600" dirty="0"/>
              <a:t>		tetra = 4		nona = 9</a:t>
            </a:r>
            <a:br>
              <a:rPr lang="it-IT" sz="2600" dirty="0"/>
            </a:br>
            <a:r>
              <a:rPr lang="it-IT" sz="2600" dirty="0"/>
              <a:t>		penta = 5		deca = 10</a:t>
            </a:r>
          </a:p>
          <a:p>
            <a:pPr>
              <a:defRPr/>
            </a:pPr>
            <a:r>
              <a:rPr lang="en-US" sz="2600" dirty="0"/>
              <a:t>If there is only one atom of the </a:t>
            </a:r>
            <a:r>
              <a:rPr lang="en-US" sz="2600" i="1" dirty="0"/>
              <a:t>first element</a:t>
            </a:r>
            <a:r>
              <a:rPr lang="en-US" sz="2600" dirty="0"/>
              <a:t> in the formula, the prefix </a:t>
            </a:r>
            <a:r>
              <a:rPr lang="en-US" sz="2600" i="1" dirty="0"/>
              <a:t>mono</a:t>
            </a:r>
            <a:r>
              <a:rPr lang="en-US" sz="2600" dirty="0"/>
              <a:t>- is normally omitted.</a:t>
            </a:r>
          </a:p>
        </p:txBody>
      </p:sp>
      <p:pic>
        <p:nvPicPr>
          <p:cNvPr id="532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3"/>
          <a:stretch>
            <a:fillRect/>
          </a:stretch>
        </p:blipFill>
        <p:spPr bwMode="auto">
          <a:xfrm>
            <a:off x="1481138" y="763588"/>
            <a:ext cx="61817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Acids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42900" y="4048125"/>
            <a:ext cx="8439150" cy="2160588"/>
          </a:xfrm>
        </p:spPr>
        <p:txBody>
          <a:bodyPr/>
          <a:lstStyle/>
          <a:p>
            <a:r>
              <a:rPr lang="en-US" dirty="0" smtClean="0">
                <a:ea typeface="ヒラギノ角ゴ Pro W3" pitchFamily="127" charset="-128"/>
              </a:rPr>
              <a:t>Binary acids have H</a:t>
            </a:r>
            <a:r>
              <a:rPr lang="en-US" baseline="30000" dirty="0" smtClean="0">
                <a:ea typeface="ヒラギノ角ゴ Pro W3" pitchFamily="127" charset="-128"/>
              </a:rPr>
              <a:t>+</a:t>
            </a:r>
            <a:r>
              <a:rPr lang="en-US" dirty="0" smtClean="0">
                <a:ea typeface="ヒラギノ角ゴ Pro W3" pitchFamily="127" charset="-128"/>
              </a:rPr>
              <a:t> cation and nonmetal anion.</a:t>
            </a:r>
          </a:p>
          <a:p>
            <a:r>
              <a:rPr lang="en-US" dirty="0" err="1" smtClean="0">
                <a:ea typeface="ヒラギノ角ゴ Pro W3" pitchFamily="127" charset="-128"/>
              </a:rPr>
              <a:t>Oxyacids</a:t>
            </a:r>
            <a:r>
              <a:rPr lang="en-US" dirty="0" smtClean="0">
                <a:ea typeface="ヒラギノ角ゴ Pro W3" pitchFamily="127" charset="-128"/>
              </a:rPr>
              <a:t> have H</a:t>
            </a:r>
            <a:r>
              <a:rPr lang="en-US" baseline="30000" dirty="0" smtClean="0">
                <a:ea typeface="ヒラギノ角ゴ Pro W3" pitchFamily="127" charset="-128"/>
              </a:rPr>
              <a:t>+</a:t>
            </a:r>
            <a:r>
              <a:rPr lang="en-US" dirty="0" smtClean="0">
                <a:ea typeface="ヒラギノ角ゴ Pro W3" pitchFamily="127" charset="-128"/>
              </a:rPr>
              <a:t> cation and polyatomic anion.</a:t>
            </a:r>
          </a:p>
        </p:txBody>
      </p:sp>
      <p:pic>
        <p:nvPicPr>
          <p:cNvPr id="563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"/>
          <a:stretch>
            <a:fillRect/>
          </a:stretch>
        </p:blipFill>
        <p:spPr bwMode="auto">
          <a:xfrm>
            <a:off x="2286000" y="639763"/>
            <a:ext cx="4572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Hydrogen, Oxygen, and Water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33241"/>
              </p:ext>
            </p:extLst>
          </p:nvPr>
        </p:nvGraphicFramePr>
        <p:xfrm>
          <a:off x="691484" y="1480119"/>
          <a:ext cx="7674592" cy="449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648"/>
                <a:gridCol w="1918648"/>
                <a:gridCol w="1918648"/>
                <a:gridCol w="1918648"/>
              </a:tblGrid>
              <a:tr h="8508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Selected Property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Hydrogen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Oxygen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 anchor="ctr"/>
                </a:tc>
              </a:tr>
              <a:tr h="1215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Boiling Point (degrees </a:t>
                      </a:r>
                      <a:r>
                        <a:rPr lang="en-US" dirty="0" err="1" smtClean="0"/>
                        <a:t>celsius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</a:p>
                  </a:txBody>
                  <a:tcPr anchor="ctr"/>
                </a:tc>
              </a:tr>
              <a:tr h="1215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at Room Temperature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Liquid</a:t>
                      </a:r>
                      <a:endParaRPr lang="en-US" dirty="0"/>
                    </a:p>
                  </a:txBody>
                  <a:tcPr anchor="ctr"/>
                </a:tc>
              </a:tr>
              <a:tr h="1215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Flammability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Explosive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Necessary</a:t>
                      </a:r>
                      <a:r>
                        <a:rPr lang="en-US" baseline="0" dirty="0" smtClean="0"/>
                        <a:t> for Combustion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Used to extinguish</a:t>
                      </a:r>
                      <a:r>
                        <a:rPr lang="en-US" baseline="0" dirty="0" smtClean="0"/>
                        <a:t> flame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Naming Binary Acids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42900" y="985838"/>
            <a:ext cx="8439150" cy="2357437"/>
          </a:xfrm>
        </p:spPr>
        <p:txBody>
          <a:bodyPr/>
          <a:lstStyle/>
          <a:p>
            <a:r>
              <a:rPr lang="en-US" smtClean="0">
                <a:ea typeface="ヒラギノ角ゴ Pro W3" pitchFamily="127" charset="-128"/>
              </a:rPr>
              <a:t>Write a </a:t>
            </a:r>
            <a:r>
              <a:rPr lang="en-US" b="1" i="1" smtClean="0">
                <a:ea typeface="ヒラギノ角ゴ Pro W3" pitchFamily="127" charset="-128"/>
              </a:rPr>
              <a:t>hydro-</a:t>
            </a:r>
            <a:r>
              <a:rPr lang="en-US" smtClean="0">
                <a:ea typeface="ヒラギノ角ゴ Pro W3" pitchFamily="127" charset="-128"/>
              </a:rPr>
              <a:t> prefix.</a:t>
            </a:r>
          </a:p>
          <a:p>
            <a:r>
              <a:rPr lang="en-US" smtClean="0">
                <a:ea typeface="ヒラギノ角ゴ Pro W3" pitchFamily="127" charset="-128"/>
              </a:rPr>
              <a:t>Follow with the nonmetal base name.</a:t>
            </a:r>
          </a:p>
          <a:p>
            <a:r>
              <a:rPr lang="en-US" smtClean="0">
                <a:ea typeface="ヒラギノ角ゴ Pro W3" pitchFamily="127" charset="-128"/>
              </a:rPr>
              <a:t>Add </a:t>
            </a:r>
            <a:r>
              <a:rPr lang="en-US" i="1" smtClean="0">
                <a:ea typeface="ヒラギノ角ゴ Pro W3" pitchFamily="127" charset="-128"/>
              </a:rPr>
              <a:t>–ic</a:t>
            </a:r>
            <a:r>
              <a:rPr lang="en-US" smtClean="0">
                <a:ea typeface="ヒラギノ角ゴ Pro W3" pitchFamily="127" charset="-128"/>
              </a:rPr>
              <a:t>.</a:t>
            </a:r>
          </a:p>
          <a:p>
            <a:r>
              <a:rPr lang="en-US" smtClean="0">
                <a:ea typeface="ヒラギノ角ゴ Pro W3" pitchFamily="127" charset="-128"/>
              </a:rPr>
              <a:t>Write the word </a:t>
            </a:r>
            <a:r>
              <a:rPr lang="en-US" b="1" smtClean="0">
                <a:ea typeface="ヒラギノ角ゴ Pro W3" pitchFamily="127" charset="-128"/>
              </a:rPr>
              <a:t>acid</a:t>
            </a:r>
            <a:r>
              <a:rPr lang="en-US" smtClean="0">
                <a:ea typeface="ヒラギノ角ゴ Pro W3" pitchFamily="127" charset="-128"/>
              </a:rPr>
              <a:t> at the end of the name.</a:t>
            </a:r>
          </a:p>
        </p:txBody>
      </p:sp>
      <p:pic>
        <p:nvPicPr>
          <p:cNvPr id="573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"/>
          <a:stretch>
            <a:fillRect/>
          </a:stretch>
        </p:blipFill>
        <p:spPr bwMode="auto">
          <a:xfrm>
            <a:off x="671513" y="3586163"/>
            <a:ext cx="780097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Naming Oxyacids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838200"/>
            <a:ext cx="8439150" cy="55213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If </a:t>
            </a:r>
            <a:r>
              <a:rPr lang="en-US" sz="2800" dirty="0" smtClean="0"/>
              <a:t>the polyatomic </a:t>
            </a:r>
            <a:r>
              <a:rPr lang="en-US" sz="2800" dirty="0"/>
              <a:t>ion name ends in –</a:t>
            </a:r>
            <a:r>
              <a:rPr lang="en-US" sz="2800" i="1" dirty="0"/>
              <a:t>ate, </a:t>
            </a:r>
            <a:r>
              <a:rPr lang="en-US" sz="2800" dirty="0"/>
              <a:t>change ending to </a:t>
            </a:r>
            <a:r>
              <a:rPr lang="en-US" sz="2800" i="1" dirty="0"/>
              <a:t>–</a:t>
            </a:r>
            <a:r>
              <a:rPr lang="en-US" sz="2800" i="1" dirty="0" err="1"/>
              <a:t>ic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en-US" sz="2800" dirty="0"/>
              <a:t>If </a:t>
            </a:r>
            <a:r>
              <a:rPr lang="en-US" sz="2800" dirty="0" smtClean="0"/>
              <a:t>the polyatomic </a:t>
            </a:r>
            <a:r>
              <a:rPr lang="en-US" sz="2800" dirty="0"/>
              <a:t>ion name ends in –</a:t>
            </a:r>
            <a:r>
              <a:rPr lang="en-US" sz="2800" i="1" dirty="0" err="1"/>
              <a:t>ite</a:t>
            </a:r>
            <a:r>
              <a:rPr lang="en-US" sz="2800" dirty="0"/>
              <a:t>, change ending to –</a:t>
            </a:r>
            <a:r>
              <a:rPr lang="en-US" sz="2800" i="1" dirty="0" err="1"/>
              <a:t>ous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en-US" sz="2800" dirty="0"/>
              <a:t>Write word </a:t>
            </a:r>
            <a:r>
              <a:rPr lang="en-US" sz="2800" b="1" dirty="0"/>
              <a:t>acid </a:t>
            </a:r>
            <a:r>
              <a:rPr lang="en-US" sz="2800" dirty="0"/>
              <a:t>at the end of all names</a:t>
            </a:r>
            <a:r>
              <a:rPr lang="en-US" sz="2800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 marL="346075" indent="-346075">
              <a:buFontTx/>
              <a:buNone/>
              <a:defRPr/>
            </a:pPr>
            <a:r>
              <a:rPr lang="en-US" sz="2800" dirty="0" smtClean="0"/>
              <a:t>	oxyanions </a:t>
            </a:r>
            <a:r>
              <a:rPr lang="en-US" sz="2800" dirty="0"/>
              <a:t>ending with -</a:t>
            </a:r>
            <a:r>
              <a:rPr lang="en-US" sz="2800" i="1" dirty="0"/>
              <a:t>ate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 marL="346075" indent="-346075">
              <a:buFontTx/>
              <a:buNone/>
              <a:defRPr/>
            </a:pPr>
            <a:r>
              <a:rPr lang="en-US" sz="2800" dirty="0" smtClean="0"/>
              <a:t>	oxyanions </a:t>
            </a:r>
            <a:r>
              <a:rPr lang="en-US" sz="2800" dirty="0"/>
              <a:t>ending with -</a:t>
            </a:r>
            <a:r>
              <a:rPr lang="en-US" sz="2800" i="1" dirty="0" err="1"/>
              <a:t>ite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>
            <a:fillRect/>
          </a:stretch>
        </p:blipFill>
        <p:spPr bwMode="auto">
          <a:xfrm>
            <a:off x="5353050" y="3449638"/>
            <a:ext cx="25336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"/>
          <a:stretch>
            <a:fillRect/>
          </a:stretch>
        </p:blipFill>
        <p:spPr bwMode="auto">
          <a:xfrm>
            <a:off x="5353050" y="4983163"/>
            <a:ext cx="25828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Practice: Name the Acid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439150" cy="4186238"/>
          </a:xfrm>
        </p:spPr>
        <p:txBody>
          <a:bodyPr/>
          <a:lstStyle/>
          <a:p>
            <a:pPr marL="0" indent="0">
              <a:spcBef>
                <a:spcPts val="10200"/>
              </a:spcBef>
              <a:buFontTx/>
              <a:buNone/>
              <a:tabLst>
                <a:tab pos="514350" algn="l"/>
              </a:tabLst>
            </a:pPr>
            <a:r>
              <a:rPr lang="en-US" b="1" dirty="0" smtClean="0">
                <a:ea typeface="ヒラギノ角ゴ Pro W3" pitchFamily="127" charset="-128"/>
              </a:rPr>
              <a:t>1.	 H</a:t>
            </a:r>
            <a:r>
              <a:rPr lang="en-US" b="1" baseline="-25000" dirty="0" smtClean="0">
                <a:ea typeface="ヒラギノ角ゴ Pro W3" pitchFamily="127" charset="-128"/>
              </a:rPr>
              <a:t>2</a:t>
            </a:r>
            <a:r>
              <a:rPr lang="en-US" b="1" dirty="0" smtClean="0">
                <a:ea typeface="ヒラギノ角ゴ Pro W3" pitchFamily="127" charset="-128"/>
              </a:rPr>
              <a:t>S</a:t>
            </a:r>
          </a:p>
          <a:p>
            <a:pPr marL="0" indent="0">
              <a:spcBef>
                <a:spcPts val="10200"/>
              </a:spcBef>
              <a:buFontTx/>
              <a:buNone/>
              <a:tabLst>
                <a:tab pos="514350" algn="l"/>
              </a:tabLst>
            </a:pPr>
            <a:r>
              <a:rPr lang="en-US" b="1" dirty="0" smtClean="0">
                <a:ea typeface="ヒラギノ角ゴ Pro W3" pitchFamily="127" charset="-128"/>
              </a:rPr>
              <a:t>2.	 </a:t>
            </a:r>
            <a:r>
              <a:rPr lang="en-US" b="1" dirty="0" err="1" smtClean="0">
                <a:ea typeface="ヒラギノ角ゴ Pro W3" pitchFamily="127" charset="-128"/>
              </a:rPr>
              <a:t>HClO</a:t>
            </a:r>
            <a:endParaRPr lang="en-US" b="1" dirty="0" smtClean="0">
              <a:ea typeface="ヒラギノ角ゴ Pro W3" pitchFamily="127" charset="-128"/>
            </a:endParaRPr>
          </a:p>
          <a:p>
            <a:pPr marL="0" indent="0">
              <a:spcBef>
                <a:spcPts val="10200"/>
              </a:spcBef>
              <a:buFontTx/>
              <a:buNone/>
              <a:tabLst>
                <a:tab pos="514350" algn="l"/>
              </a:tabLst>
            </a:pPr>
            <a:r>
              <a:rPr lang="en-US" b="1" dirty="0" smtClean="0">
                <a:ea typeface="ヒラギノ角ゴ Pro W3" pitchFamily="127" charset="-128"/>
              </a:rPr>
              <a:t>3.	 HC</a:t>
            </a:r>
            <a:r>
              <a:rPr lang="en-US" b="1" baseline="-25000" dirty="0" smtClean="0">
                <a:ea typeface="ヒラギノ角ゴ Pro W3" pitchFamily="127" charset="-128"/>
              </a:rPr>
              <a:t>2</a:t>
            </a:r>
            <a:r>
              <a:rPr lang="en-US" b="1" dirty="0" smtClean="0">
                <a:ea typeface="ヒラギノ角ゴ Pro W3" pitchFamily="127" charset="-128"/>
              </a:rPr>
              <a:t>H</a:t>
            </a:r>
            <a:r>
              <a:rPr lang="en-US" b="1" baseline="-25000" dirty="0" smtClean="0">
                <a:ea typeface="ヒラギノ角ゴ Pro W3" pitchFamily="127" charset="-128"/>
              </a:rPr>
              <a:t>3</a:t>
            </a:r>
            <a:r>
              <a:rPr lang="en-US" b="1" dirty="0" smtClean="0">
                <a:ea typeface="ヒラギノ角ゴ Pro W3" pitchFamily="127" charset="-128"/>
              </a:rPr>
              <a:t>O</a:t>
            </a:r>
            <a:r>
              <a:rPr lang="en-US" b="1" baseline="-25000" dirty="0" smtClean="0">
                <a:ea typeface="ヒラギノ角ゴ Pro W3" pitchFamily="127" charset="-128"/>
              </a:rPr>
              <a:t>2</a:t>
            </a:r>
            <a:endParaRPr lang="en-US" b="1" dirty="0" smtClean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Practice: Name the Acid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439150" cy="4186238"/>
          </a:xfrm>
        </p:spPr>
        <p:txBody>
          <a:bodyPr/>
          <a:lstStyle/>
          <a:p>
            <a:pPr marL="0" indent="0">
              <a:spcBef>
                <a:spcPts val="10200"/>
              </a:spcBef>
              <a:buFontTx/>
              <a:buNone/>
              <a:tabLst>
                <a:tab pos="514350" algn="l"/>
              </a:tabLst>
            </a:pPr>
            <a:r>
              <a:rPr lang="en-US" b="1" dirty="0" smtClean="0">
                <a:ea typeface="ヒラギノ角ゴ Pro W3" pitchFamily="127" charset="-128"/>
              </a:rPr>
              <a:t>1.	 H</a:t>
            </a:r>
            <a:r>
              <a:rPr lang="en-US" b="1" baseline="-25000" dirty="0" smtClean="0">
                <a:ea typeface="ヒラギノ角ゴ Pro W3" pitchFamily="127" charset="-128"/>
              </a:rPr>
              <a:t>2</a:t>
            </a:r>
            <a:r>
              <a:rPr lang="en-US" b="1" dirty="0" smtClean="0">
                <a:ea typeface="ヒラギノ角ゴ Pro W3" pitchFamily="127" charset="-128"/>
              </a:rPr>
              <a:t>S			</a:t>
            </a:r>
            <a:r>
              <a:rPr lang="en-US" b="1" dirty="0" err="1" smtClean="0">
                <a:ea typeface="ヒラギノ角ゴ Pro W3" pitchFamily="127" charset="-128"/>
              </a:rPr>
              <a:t>hydrosulfuric</a:t>
            </a:r>
            <a:r>
              <a:rPr lang="en-US" b="1" dirty="0" smtClean="0">
                <a:ea typeface="ヒラギノ角ゴ Pro W3" pitchFamily="127" charset="-128"/>
              </a:rPr>
              <a:t> acid</a:t>
            </a:r>
          </a:p>
          <a:p>
            <a:pPr marL="0" indent="0">
              <a:spcBef>
                <a:spcPts val="10200"/>
              </a:spcBef>
              <a:buFontTx/>
              <a:buNone/>
              <a:tabLst>
                <a:tab pos="514350" algn="l"/>
              </a:tabLst>
            </a:pPr>
            <a:r>
              <a:rPr lang="en-US" b="1" dirty="0" smtClean="0">
                <a:ea typeface="ヒラギノ角ゴ Pro W3" pitchFamily="127" charset="-128"/>
              </a:rPr>
              <a:t>2.	 </a:t>
            </a:r>
            <a:r>
              <a:rPr lang="en-US" b="1" dirty="0" err="1" smtClean="0">
                <a:ea typeface="ヒラギノ角ゴ Pro W3" pitchFamily="127" charset="-128"/>
              </a:rPr>
              <a:t>HClO</a:t>
            </a:r>
            <a:r>
              <a:rPr lang="en-US" b="1" baseline="-25000" dirty="0" smtClean="0">
                <a:ea typeface="ヒラギノ角ゴ Pro W3" pitchFamily="127" charset="-128"/>
              </a:rPr>
              <a:t>			</a:t>
            </a:r>
            <a:r>
              <a:rPr lang="en-US" b="1" dirty="0" err="1" smtClean="0">
                <a:ea typeface="ヒラギノ角ゴ Pro W3" pitchFamily="127" charset="-128"/>
              </a:rPr>
              <a:t>hypo</a:t>
            </a:r>
            <a:r>
              <a:rPr lang="en-US" b="1" dirty="0" err="1" smtClean="0">
                <a:ea typeface="ヒラギノ角ゴ Pro W3" pitchFamily="127" charset="-128"/>
              </a:rPr>
              <a:t>chlorous</a:t>
            </a:r>
            <a:r>
              <a:rPr lang="en-US" b="1" dirty="0" smtClean="0">
                <a:ea typeface="ヒラギノ角ゴ Pro W3" pitchFamily="127" charset="-128"/>
              </a:rPr>
              <a:t> </a:t>
            </a:r>
            <a:r>
              <a:rPr lang="en-US" b="1" dirty="0" smtClean="0">
                <a:ea typeface="ヒラギノ角ゴ Pro W3" pitchFamily="127" charset="-128"/>
              </a:rPr>
              <a:t>acid</a:t>
            </a:r>
          </a:p>
          <a:p>
            <a:pPr marL="0" indent="0">
              <a:spcBef>
                <a:spcPts val="10200"/>
              </a:spcBef>
              <a:buFontTx/>
              <a:buNone/>
              <a:tabLst>
                <a:tab pos="514350" algn="l"/>
                <a:tab pos="3657600" algn="l"/>
              </a:tabLst>
            </a:pPr>
            <a:r>
              <a:rPr lang="en-US" b="1" dirty="0" smtClean="0">
                <a:ea typeface="ヒラギノ角ゴ Pro W3" pitchFamily="127" charset="-128"/>
              </a:rPr>
              <a:t>3.	 HC</a:t>
            </a:r>
            <a:r>
              <a:rPr lang="en-US" b="1" baseline="-25000" dirty="0" smtClean="0">
                <a:ea typeface="ヒラギノ角ゴ Pro W3" pitchFamily="127" charset="-128"/>
              </a:rPr>
              <a:t>2</a:t>
            </a:r>
            <a:r>
              <a:rPr lang="en-US" b="1" dirty="0" smtClean="0">
                <a:ea typeface="ヒラギノ角ゴ Pro W3" pitchFamily="127" charset="-128"/>
              </a:rPr>
              <a:t>H</a:t>
            </a:r>
            <a:r>
              <a:rPr lang="en-US" b="1" baseline="-25000" dirty="0" smtClean="0">
                <a:ea typeface="ヒラギノ角ゴ Pro W3" pitchFamily="127" charset="-128"/>
              </a:rPr>
              <a:t>3</a:t>
            </a:r>
            <a:r>
              <a:rPr lang="en-US" b="1" dirty="0" smtClean="0">
                <a:ea typeface="ヒラギノ角ゴ Pro W3" pitchFamily="127" charset="-128"/>
              </a:rPr>
              <a:t>O</a:t>
            </a:r>
            <a:r>
              <a:rPr lang="en-US" b="1" baseline="-25000" dirty="0" smtClean="0">
                <a:ea typeface="ヒラギノ角ゴ Pro W3" pitchFamily="127" charset="-128"/>
              </a:rPr>
              <a:t>2	</a:t>
            </a:r>
            <a:r>
              <a:rPr lang="en-US" b="1" dirty="0" smtClean="0">
                <a:ea typeface="ヒラギノ角ゴ Pro W3" pitchFamily="127" charset="-128"/>
              </a:rPr>
              <a:t>acetic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Writing Formulas for Acids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439150" cy="5730800"/>
          </a:xfrm>
        </p:spPr>
        <p:txBody>
          <a:bodyPr/>
          <a:lstStyle/>
          <a:p>
            <a:pPr>
              <a:defRPr/>
            </a:pPr>
            <a:r>
              <a:rPr lang="en-US" dirty="0"/>
              <a:t>When </a:t>
            </a:r>
            <a:r>
              <a:rPr lang="en-US" dirty="0" smtClean="0"/>
              <a:t>the name </a:t>
            </a:r>
            <a:r>
              <a:rPr lang="en-US" dirty="0"/>
              <a:t>ends in </a:t>
            </a:r>
            <a:r>
              <a:rPr lang="en-US" b="1" dirty="0"/>
              <a:t>acid</a:t>
            </a:r>
            <a:r>
              <a:rPr lang="en-US" dirty="0"/>
              <a:t>, </a:t>
            </a:r>
            <a:r>
              <a:rPr lang="en-US" dirty="0" smtClean="0"/>
              <a:t>the formula </a:t>
            </a:r>
            <a:r>
              <a:rPr lang="en-US" dirty="0"/>
              <a:t>starts with </a:t>
            </a:r>
            <a:r>
              <a:rPr lang="en-US" b="1" dirty="0" smtClean="0"/>
              <a:t>H </a:t>
            </a:r>
            <a:r>
              <a:rPr lang="en-US" dirty="0"/>
              <a:t>followed by an anion.</a:t>
            </a:r>
          </a:p>
          <a:p>
            <a:pPr>
              <a:defRPr/>
            </a:pPr>
            <a:r>
              <a:rPr lang="en-US" dirty="0" smtClean="0"/>
              <a:t>Write the </a:t>
            </a:r>
            <a:r>
              <a:rPr lang="en-US" dirty="0"/>
              <a:t>formula as </a:t>
            </a:r>
            <a:r>
              <a:rPr lang="en-US" dirty="0" smtClean="0"/>
              <a:t>if it is </a:t>
            </a:r>
            <a:r>
              <a:rPr lang="en-US" dirty="0"/>
              <a:t>ionic, even though it is molecular.</a:t>
            </a:r>
          </a:p>
          <a:p>
            <a:pPr>
              <a:defRPr/>
            </a:pPr>
            <a:r>
              <a:rPr lang="en-US" i="1" dirty="0"/>
              <a:t>Hydro-</a:t>
            </a:r>
            <a:r>
              <a:rPr lang="en-US" dirty="0"/>
              <a:t> prefix means it is binary acid; no prefix means it is an oxyacid.</a:t>
            </a:r>
          </a:p>
          <a:p>
            <a:pPr>
              <a:defRPr/>
            </a:pPr>
            <a:r>
              <a:rPr lang="en-US" dirty="0"/>
              <a:t>For </a:t>
            </a:r>
            <a:r>
              <a:rPr lang="en-US" dirty="0" smtClean="0"/>
              <a:t>an oxyacid,</a:t>
            </a:r>
            <a:endParaRPr lang="en-US" dirty="0"/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600" dirty="0"/>
              <a:t>if </a:t>
            </a:r>
            <a:r>
              <a:rPr lang="en-US" sz="2600" dirty="0" smtClean="0"/>
              <a:t>the ending </a:t>
            </a:r>
            <a:r>
              <a:rPr lang="en-US" sz="2600" dirty="0"/>
              <a:t>is </a:t>
            </a:r>
            <a:r>
              <a:rPr lang="en-US" sz="2600" b="1" i="1" dirty="0"/>
              <a:t>–</a:t>
            </a:r>
            <a:r>
              <a:rPr lang="en-US" sz="2600" b="1" i="1" dirty="0" err="1"/>
              <a:t>ic</a:t>
            </a:r>
            <a:r>
              <a:rPr lang="en-US" sz="2600" dirty="0"/>
              <a:t>, </a:t>
            </a:r>
            <a:r>
              <a:rPr lang="en-US" sz="2600" dirty="0" smtClean="0"/>
              <a:t>the polyatomic </a:t>
            </a:r>
            <a:r>
              <a:rPr lang="en-US" sz="2600" dirty="0"/>
              <a:t>ion ends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in </a:t>
            </a:r>
            <a:r>
              <a:rPr lang="en-US" sz="2600" i="1" dirty="0"/>
              <a:t>–ate</a:t>
            </a:r>
            <a:r>
              <a:rPr lang="en-US" sz="2600" dirty="0"/>
              <a:t>. 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600" dirty="0"/>
              <a:t>if </a:t>
            </a:r>
            <a:r>
              <a:rPr lang="en-US" sz="2600" dirty="0" smtClean="0"/>
              <a:t>the ending </a:t>
            </a:r>
            <a:r>
              <a:rPr lang="en-US" sz="2600" dirty="0"/>
              <a:t>is </a:t>
            </a:r>
            <a:r>
              <a:rPr lang="en-US" sz="2600" b="1" i="1" dirty="0"/>
              <a:t>–</a:t>
            </a:r>
            <a:r>
              <a:rPr lang="en-US" sz="2600" b="1" i="1" dirty="0" err="1"/>
              <a:t>ous</a:t>
            </a:r>
            <a:r>
              <a:rPr lang="en-US" sz="2600" dirty="0" smtClean="0"/>
              <a:t>, the </a:t>
            </a:r>
            <a:r>
              <a:rPr lang="en-US" sz="2600" dirty="0"/>
              <a:t>polyatomic ion ends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in </a:t>
            </a:r>
            <a:r>
              <a:rPr lang="en-US" sz="2600" i="1" dirty="0"/>
              <a:t>–</a:t>
            </a:r>
            <a:r>
              <a:rPr lang="en-US" sz="2600" i="1" dirty="0" err="1"/>
              <a:t>ous</a:t>
            </a:r>
            <a:r>
              <a:rPr lang="en-US" sz="2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err="1" smtClean="0">
                <a:solidFill>
                  <a:schemeClr val="tx1"/>
                </a:solidFill>
              </a:rPr>
              <a:t>oxyacids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72" y="2124051"/>
            <a:ext cx="8229600" cy="132343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I –</a:t>
            </a:r>
            <a:r>
              <a:rPr lang="en-US" sz="4000" b="1" dirty="0" smtClean="0"/>
              <a:t>ate</a:t>
            </a:r>
            <a:r>
              <a:rPr lang="en-US" sz="4000" dirty="0" smtClean="0"/>
              <a:t> something –</a:t>
            </a:r>
            <a:r>
              <a:rPr lang="en-US" sz="4000" b="1" dirty="0" smtClean="0"/>
              <a:t>ic</a:t>
            </a:r>
            <a:r>
              <a:rPr lang="en-US" sz="4000" dirty="0" smtClean="0"/>
              <a:t>ky and got acid-</a:t>
            </a:r>
            <a:r>
              <a:rPr lang="en-US" sz="4000" b="1" dirty="0" err="1" smtClean="0"/>
              <a:t>ite</a:t>
            </a:r>
            <a:r>
              <a:rPr lang="en-US" sz="4000" b="1" dirty="0" smtClean="0"/>
              <a:t>-</a:t>
            </a:r>
            <a:r>
              <a:rPr lang="en-US" sz="4000" b="1" dirty="0" err="1" smtClean="0"/>
              <a:t>ous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683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Inorganic Nomenclature Flow Chart</a:t>
            </a:r>
          </a:p>
        </p:txBody>
      </p:sp>
      <p:pic>
        <p:nvPicPr>
          <p:cNvPr id="634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3"/>
          <a:stretch>
            <a:fillRect/>
          </a:stretch>
        </p:blipFill>
        <p:spPr bwMode="auto">
          <a:xfrm>
            <a:off x="304800" y="792163"/>
            <a:ext cx="8534400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Molar Mass of Compounds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705850" cy="2554545"/>
          </a:xfrm>
        </p:spPr>
        <p:txBody>
          <a:bodyPr/>
          <a:lstStyle/>
          <a:p>
            <a:r>
              <a:rPr lang="en-US" b="1" i="1" dirty="0" smtClean="0">
                <a:ea typeface="ヒラギノ角ゴ Pro W3" pitchFamily="127" charset="-128"/>
              </a:rPr>
              <a:t>The molar mass of a compound</a:t>
            </a:r>
            <a:r>
              <a:rPr lang="en-US" b="1" dirty="0" smtClean="0">
                <a:ea typeface="ヒラギノ角ゴ Pro W3" pitchFamily="127" charset="-128"/>
              </a:rPr>
              <a:t>—the mass, in grams, of 1 </a:t>
            </a:r>
            <a:r>
              <a:rPr lang="en-US" b="1" dirty="0" err="1" smtClean="0">
                <a:ea typeface="ヒラギノ角ゴ Pro W3" pitchFamily="127" charset="-128"/>
              </a:rPr>
              <a:t>mol</a:t>
            </a:r>
            <a:r>
              <a:rPr lang="en-US" b="1" dirty="0" smtClean="0">
                <a:ea typeface="ヒラギノ角ゴ Pro W3" pitchFamily="127" charset="-128"/>
              </a:rPr>
              <a:t> of its molecules or formula units—is numerically equivalent to its formula mass with units of g/mol.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Molar Mass of Compounds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1035050"/>
            <a:ext cx="8630771" cy="534987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The relative masses of molecules can be calculated from atomic masses:</a:t>
            </a:r>
          </a:p>
          <a:p>
            <a:pPr marL="0" indent="0" algn="ctr">
              <a:buFontTx/>
              <a:buNone/>
              <a:defRPr/>
            </a:pPr>
            <a:r>
              <a:rPr lang="pt-BR" sz="2800" dirty="0"/>
              <a:t>	formula mass = 1 molecule of H</a:t>
            </a:r>
            <a:r>
              <a:rPr lang="pt-BR" sz="2800" baseline="-25000" dirty="0"/>
              <a:t>2</a:t>
            </a:r>
            <a:r>
              <a:rPr lang="pt-BR" sz="2800" dirty="0"/>
              <a:t>O = 2(1.01 amu H) + 16.00 amu O = 18.02 amu</a:t>
            </a:r>
          </a:p>
          <a:p>
            <a:pPr>
              <a:defRPr/>
            </a:pPr>
            <a:r>
              <a:rPr lang="en-US" sz="2800" dirty="0"/>
              <a:t>1 mole of H</a:t>
            </a:r>
            <a:r>
              <a:rPr lang="en-US" sz="2800" baseline="-25000" dirty="0"/>
              <a:t>2</a:t>
            </a:r>
            <a:r>
              <a:rPr lang="en-US" sz="2800" dirty="0"/>
              <a:t>O contains 2 moles of H and 1 mole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O:</a:t>
            </a:r>
          </a:p>
          <a:p>
            <a:pPr marL="0" indent="0" algn="ctr">
              <a:buFontTx/>
              <a:buNone/>
              <a:defRPr/>
            </a:pPr>
            <a:r>
              <a:rPr lang="pt-BR" sz="2800" dirty="0"/>
              <a:t>molar mass = 1 mole H</a:t>
            </a:r>
            <a:r>
              <a:rPr lang="pt-BR" sz="2800" baseline="-25000" dirty="0"/>
              <a:t>2</a:t>
            </a:r>
            <a:r>
              <a:rPr lang="pt-BR" sz="2800" dirty="0"/>
              <a:t>O </a:t>
            </a:r>
          </a:p>
          <a:p>
            <a:pPr marL="0" indent="0" algn="ctr">
              <a:buFontTx/>
              <a:buNone/>
              <a:defRPr/>
            </a:pPr>
            <a:r>
              <a:rPr lang="pt-BR" sz="2800" dirty="0"/>
              <a:t>= 2mol(1.01 g/1 mol H) + 1mol(16.00 g/1 mol O) = 18.02 g/1 mol H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smtClean="0"/>
              <a:t>So </a:t>
            </a:r>
            <a:r>
              <a:rPr lang="en-US" sz="2800" dirty="0"/>
              <a:t>the molar mass of H</a:t>
            </a:r>
            <a:r>
              <a:rPr lang="en-US" sz="2800" baseline="-25000" dirty="0"/>
              <a:t>2</a:t>
            </a:r>
            <a:r>
              <a:rPr lang="en-US" sz="2800" dirty="0"/>
              <a:t>O is 18.02 </a:t>
            </a:r>
            <a:r>
              <a:rPr lang="en-US" sz="2800" dirty="0" smtClean="0"/>
              <a:t>g/mole.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Molar mass = formula mass (in g/mole)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Using Molar Mass to Count Molecules by Weighing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1438275"/>
            <a:ext cx="8738956" cy="3182938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Molar mass in combination with </a:t>
            </a:r>
            <a:r>
              <a:rPr lang="en-US" sz="2800" dirty="0" smtClean="0"/>
              <a:t>Avogadro’</a:t>
            </a:r>
            <a:r>
              <a:rPr lang="en-US" altLang="ja-JP" sz="2800" dirty="0" smtClean="0"/>
              <a:t>s </a:t>
            </a:r>
            <a:r>
              <a:rPr lang="en-US" altLang="ja-JP" sz="2800" dirty="0"/>
              <a:t>number can be used to determine the number of atoms in a given mass of the element.</a:t>
            </a:r>
            <a:endParaRPr lang="ja-JP" altLang="en-US" sz="2800" dirty="0"/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600" dirty="0"/>
              <a:t>Use molar mass to convert to the amount in moles. Then use Avogadro</a:t>
            </a:r>
            <a:r>
              <a:rPr lang="ja-JP" altLang="en-US" sz="2600" dirty="0"/>
              <a:t>’</a:t>
            </a:r>
            <a:r>
              <a:rPr lang="en-US" altLang="ja-JP" sz="2600" dirty="0"/>
              <a:t>s number to convert to number of molecules.</a:t>
            </a:r>
            <a:endParaRPr lang="ja-JP" altLang="en-US" sz="2600" dirty="0"/>
          </a:p>
          <a:p>
            <a:pPr>
              <a:defRPr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7" y="4582012"/>
            <a:ext cx="8670348" cy="88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Mixtures and Compounds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458200" cy="2653034"/>
          </a:xfrm>
        </p:spPr>
        <p:txBody>
          <a:bodyPr/>
          <a:lstStyle/>
          <a:p>
            <a:r>
              <a:rPr lang="en-US" dirty="0" smtClean="0">
                <a:ea typeface="ヒラギノ角ゴ Pro W3" pitchFamily="127" charset="-128"/>
              </a:rPr>
              <a:t>In a mixture, elements can mix in any proportions whatsoever (hydrogen, H</a:t>
            </a:r>
            <a:r>
              <a:rPr lang="en-US" baseline="-25000" dirty="0" smtClean="0">
                <a:ea typeface="ヒラギノ角ゴ Pro W3" pitchFamily="127" charset="-128"/>
              </a:rPr>
              <a:t>2</a:t>
            </a:r>
            <a:r>
              <a:rPr lang="en-US" dirty="0" smtClean="0">
                <a:ea typeface="ヒラギノ角ゴ Pro W3" pitchFamily="127" charset="-128"/>
              </a:rPr>
              <a:t>, and oxygen, O</a:t>
            </a:r>
            <a:r>
              <a:rPr lang="en-US" baseline="-25000" dirty="0" smtClean="0">
                <a:ea typeface="ヒラギノ角ゴ Pro W3" pitchFamily="127" charset="-128"/>
              </a:rPr>
              <a:t>2</a:t>
            </a:r>
            <a:r>
              <a:rPr lang="en-US" dirty="0" smtClean="0">
                <a:ea typeface="ヒラギノ角ゴ Pro W3" pitchFamily="127" charset="-128"/>
              </a:rPr>
              <a:t>).</a:t>
            </a:r>
          </a:p>
          <a:p>
            <a:r>
              <a:rPr lang="en-US" dirty="0" smtClean="0">
                <a:ea typeface="ヒラギノ角ゴ Pro W3" pitchFamily="127" charset="-128"/>
              </a:rPr>
              <a:t>In a compound, elements combine in fixed, definite proportions (water, H</a:t>
            </a:r>
            <a:r>
              <a:rPr lang="en-US" baseline="-25000" dirty="0" smtClean="0">
                <a:ea typeface="ヒラギノ角ゴ Pro W3" pitchFamily="127" charset="-128"/>
              </a:rPr>
              <a:t>2</a:t>
            </a:r>
            <a:r>
              <a:rPr lang="en-US" dirty="0" smtClean="0">
                <a:ea typeface="ヒラギノ角ゴ Pro W3" pitchFamily="127" charset="-128"/>
              </a:rPr>
              <a:t>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48400" y="6400800"/>
            <a:ext cx="2209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3</a:t>
            </a:r>
            <a:r>
              <a:rPr lang="en-US">
                <a:cs typeface="Arial" pitchFamily="34" charset="0"/>
              </a:rPr>
              <a:t>–</a:t>
            </a:r>
            <a:fld id="{29D714FB-C58A-4B69-8623-255A74434600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title"/>
          </p:nvPr>
        </p:nvSpPr>
        <p:spPr>
          <a:xfrm>
            <a:off x="419100" y="441325"/>
            <a:ext cx="8305800" cy="64135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mtClean="0"/>
              <a:t>Percent Composition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Mass percent of an element: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For iron in iron (III) oxide, (Fe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  <a:r>
              <a:rPr lang="en-US" altLang="en-US" baseline="-25000" smtClean="0"/>
              <a:t>3</a:t>
            </a:r>
            <a:r>
              <a:rPr lang="en-US" altLang="en-US" smtClean="0"/>
              <a:t>)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24582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054514"/>
              </p:ext>
            </p:extLst>
          </p:nvPr>
        </p:nvGraphicFramePr>
        <p:xfrm>
          <a:off x="1103953" y="1934689"/>
          <a:ext cx="52832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3175000" imgH="431800" progId="">
                  <p:embed/>
                </p:oleObj>
              </mc:Choice>
              <mc:Fallback>
                <p:oleObj r:id="rId3" imgW="3175000" imgH="4318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953" y="1934689"/>
                        <a:ext cx="528320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0"/>
          <p:cNvGraphicFramePr>
            <a:graphicFrameLocks noChangeAspect="1"/>
          </p:cNvGraphicFramePr>
          <p:nvPr/>
        </p:nvGraphicFramePr>
        <p:xfrm>
          <a:off x="990600" y="4572000"/>
          <a:ext cx="48133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5" imgW="2654300" imgH="393700" progId="">
                  <p:embed/>
                </p:oleObj>
              </mc:Choice>
              <mc:Fallback>
                <p:oleObj r:id="rId5" imgW="26543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0"/>
                        <a:ext cx="48133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5265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2672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Copyright </a:t>
            </a:r>
            <a:r>
              <a:rPr lang="en-US">
                <a:cs typeface="Arial" pitchFamily="34" charset="0"/>
              </a:rPr>
              <a:t>© Houghton Mifflin Company. All rights reserved.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48400" y="6400800"/>
            <a:ext cx="2209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3</a:t>
            </a:r>
            <a:r>
              <a:rPr lang="en-US">
                <a:cs typeface="Arial" pitchFamily="34" charset="0"/>
              </a:rPr>
              <a:t>–</a:t>
            </a:r>
            <a:fld id="{029C1EB2-F2C0-4BE0-9327-BE01460EFDA2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41325"/>
            <a:ext cx="8305800" cy="64135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mtClean="0"/>
              <a:t>Formulas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267200"/>
          </a:xfrm>
        </p:spPr>
        <p:txBody>
          <a:bodyPr/>
          <a:lstStyle/>
          <a:p>
            <a:pPr eaLnBrk="1" hangingPunct="1"/>
            <a:r>
              <a:rPr lang="en-US" altLang="en-US" smtClean="0"/>
              <a:t>molecular formula  = (empirical formula)</a:t>
            </a:r>
            <a:r>
              <a:rPr lang="en-US" altLang="en-US" i="1" baseline="-25000" smtClean="0"/>
              <a:t>n 					</a:t>
            </a:r>
            <a:r>
              <a:rPr lang="en-US" altLang="en-US" smtClean="0"/>
              <a:t>[</a:t>
            </a:r>
            <a:r>
              <a:rPr lang="en-US" altLang="en-US" i="1" smtClean="0"/>
              <a:t>n</a:t>
            </a:r>
            <a:r>
              <a:rPr lang="en-US" altLang="en-US" smtClean="0"/>
              <a:t> = integer]</a:t>
            </a:r>
          </a:p>
          <a:p>
            <a:pPr eaLnBrk="1" hangingPunct="1"/>
            <a:r>
              <a:rPr lang="en-US" altLang="en-US" smtClean="0"/>
              <a:t>molecular formula  = C</a:t>
            </a:r>
            <a:r>
              <a:rPr lang="en-US" altLang="en-US" baseline="-25000" smtClean="0"/>
              <a:t>6</a:t>
            </a:r>
            <a:r>
              <a:rPr lang="en-US" altLang="en-US" smtClean="0"/>
              <a:t>H</a:t>
            </a:r>
            <a:r>
              <a:rPr lang="en-US" altLang="en-US" baseline="-25000" smtClean="0"/>
              <a:t>6</a:t>
            </a:r>
            <a:r>
              <a:rPr lang="en-US" altLang="en-US" smtClean="0"/>
              <a:t>  =  (CH)</a:t>
            </a:r>
            <a:r>
              <a:rPr lang="en-US" altLang="en-US" baseline="-25000" smtClean="0"/>
              <a:t>6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empirical formula  =  CH</a:t>
            </a:r>
          </a:p>
        </p:txBody>
      </p:sp>
    </p:spTree>
    <p:extLst>
      <p:ext uri="{BB962C8B-B14F-4D97-AF65-F5344CB8AC3E}">
        <p14:creationId xmlns:p14="http://schemas.microsoft.com/office/powerpoint/2010/main" val="17642134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build="p" bldLvl="5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48400" y="6400800"/>
            <a:ext cx="2209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3</a:t>
            </a:r>
            <a:r>
              <a:rPr lang="en-US">
                <a:cs typeface="Arial" pitchFamily="34" charset="0"/>
              </a:rPr>
              <a:t>–</a:t>
            </a:r>
            <a:fld id="{5D5A0771-9D68-4D23-A4F5-B491BCA10444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Finding empirical Formulas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3886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/>
              <a:t>Percent composition→mass composition→mole </a:t>
            </a:r>
          </a:p>
          <a:p>
            <a:pPr marL="609600" indent="-609600" eaLnBrk="1" hangingPunct="1">
              <a:buFontTx/>
              <a:buNone/>
            </a:pPr>
            <a:endParaRPr lang="en-US" altLang="en-US" smtClean="0"/>
          </a:p>
          <a:p>
            <a:pPr marL="609600" indent="-609600" eaLnBrk="1" hangingPunct="1">
              <a:buFontTx/>
              <a:buNone/>
            </a:pPr>
            <a:r>
              <a:rPr lang="en-US" altLang="en-US" smtClean="0"/>
              <a:t>composition→mole ratio→empirical formula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429000" y="1752600"/>
            <a:ext cx="10668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cs typeface="Arial" charset="0"/>
              </a:rPr>
              <a:t>100g sample</a:t>
            </a: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7086600" y="1752600"/>
            <a:ext cx="9906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cs typeface="Arial" charset="0"/>
              </a:rPr>
              <a:t>Molar mass</a:t>
            </a: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2057400" y="2895600"/>
            <a:ext cx="83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cs typeface="Arial" charset="0"/>
              </a:rPr>
              <a:t>Divide by smallest #</a:t>
            </a:r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4114800" y="2667000"/>
            <a:ext cx="1066800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cs typeface="Arial" charset="0"/>
              </a:rPr>
              <a:t>Make subscipts whole #’s</a:t>
            </a:r>
          </a:p>
        </p:txBody>
      </p:sp>
    </p:spTree>
    <p:extLst>
      <p:ext uri="{BB962C8B-B14F-4D97-AF65-F5344CB8AC3E}">
        <p14:creationId xmlns:p14="http://schemas.microsoft.com/office/powerpoint/2010/main" val="10809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48400" y="6400800"/>
            <a:ext cx="2209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3</a:t>
            </a:r>
            <a:r>
              <a:rPr lang="en-US">
                <a:cs typeface="Arial" pitchFamily="34" charset="0"/>
              </a:rPr>
              <a:t>–</a:t>
            </a:r>
            <a:fld id="{D6236F97-D90B-4015-88B1-49B4C158AF20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Molecular Formulas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To determine the molecular formula from the empirical formula, divide the given molecular mass by the molecular mass of the empirical formula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You must be given the actual molecular mass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Acetylene has an empirical formula of CH.  The experimentally determined molar mass is 26.04.  What is the molar mass of acetylene?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u="sng" smtClean="0"/>
              <a:t> 26.04g/mol</a:t>
            </a:r>
            <a:r>
              <a:rPr lang="en-US" altLang="en-US" sz="2400" smtClean="0"/>
              <a:t> = 2.00</a:t>
            </a:r>
            <a:endParaRPr lang="en-US" altLang="en-US" sz="2400" u="sng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13.02g/mol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The empirical formula then gets multiplied by 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82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bldLvl="5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Determine the empirical and molecular formulas for a compound that gives the following percentages upon analysis:  71.65%Cl, 24.27% C, and 4.07%H.  The molar mass is found to be 98.96g/mol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48400" y="6400800"/>
            <a:ext cx="2209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3</a:t>
            </a:r>
            <a:r>
              <a:rPr lang="en-US" smtClean="0">
                <a:cs typeface="Arial" pitchFamily="34" charset="0"/>
              </a:rPr>
              <a:t>–</a:t>
            </a:r>
            <a:fld id="{C7153066-C643-48CF-8126-D082CB5848D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If you have a 100g sample then 71.65%Cl would be 71.6gCl 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48400" y="6400800"/>
            <a:ext cx="2209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3</a:t>
            </a:r>
            <a:r>
              <a:rPr lang="en-US" smtClean="0">
                <a:cs typeface="Arial" pitchFamily="34" charset="0"/>
              </a:rPr>
              <a:t>–</a:t>
            </a:r>
            <a:fld id="{5901FC89-21BB-402A-A7DA-5B7E2E6E8BF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0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1520825"/>
              <a:ext cx="123825" cy="258763"/>
            </p14:xfrm>
          </p:contentPart>
        </mc:Choice>
        <mc:Fallback xmlns="">
          <p:pic>
            <p:nvPicPr>
              <p:cNvPr id="2050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256" y="1514707"/>
                <a:ext cx="139663" cy="271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1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4088" y="1554163"/>
              <a:ext cx="82550" cy="271462"/>
            </p14:xfrm>
          </p:contentPart>
        </mc:Choice>
        <mc:Fallback xmlns="">
          <p:pic>
            <p:nvPicPr>
              <p:cNvPr id="2051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5797" y="1544802"/>
                <a:ext cx="95167" cy="290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5700" y="1573213"/>
              <a:ext cx="768350" cy="573087"/>
            </p14:xfrm>
          </p:contentPart>
        </mc:Choice>
        <mc:Fallback xmlns="">
          <p:pic>
            <p:nvPicPr>
              <p:cNvPr id="205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1739" y="1565653"/>
                <a:ext cx="776271" cy="591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5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9938" y="1536700"/>
              <a:ext cx="155575" cy="844550"/>
            </p14:xfrm>
          </p:contentPart>
        </mc:Choice>
        <mc:Fallback xmlns="">
          <p:pic>
            <p:nvPicPr>
              <p:cNvPr id="205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4896" y="1529140"/>
                <a:ext cx="170340" cy="860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5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8738" y="1654175"/>
              <a:ext cx="414337" cy="320675"/>
            </p14:xfrm>
          </p:contentPart>
        </mc:Choice>
        <mc:Fallback xmlns="">
          <p:pic>
            <p:nvPicPr>
              <p:cNvPr id="205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92978" y="1648410"/>
                <a:ext cx="428736" cy="336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55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1597025"/>
              <a:ext cx="268287" cy="325438"/>
            </p14:xfrm>
          </p:contentPart>
        </mc:Choice>
        <mc:Fallback xmlns="">
          <p:pic>
            <p:nvPicPr>
              <p:cNvPr id="2055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59206" y="1590545"/>
                <a:ext cx="280891" cy="33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56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3" y="2874963"/>
              <a:ext cx="457200" cy="239712"/>
            </p14:xfrm>
          </p:contentPart>
        </mc:Choice>
        <mc:Fallback xmlns="">
          <p:pic>
            <p:nvPicPr>
              <p:cNvPr id="2056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6093" y="2868475"/>
                <a:ext cx="469800" cy="255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57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2855913"/>
              <a:ext cx="120650" cy="227012"/>
            </p14:xfrm>
          </p:contentPart>
        </mc:Choice>
        <mc:Fallback xmlns="">
          <p:pic>
            <p:nvPicPr>
              <p:cNvPr id="2057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4246" y="2851956"/>
                <a:ext cx="135416" cy="234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5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2188" y="2178050"/>
              <a:ext cx="1009650" cy="533400"/>
            </p14:xfrm>
          </p:contentPart>
        </mc:Choice>
        <mc:Fallback xmlns="">
          <p:pic>
            <p:nvPicPr>
              <p:cNvPr id="205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2109" y="2172651"/>
                <a:ext cx="1031607" cy="550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5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2550" y="2043113"/>
              <a:ext cx="141288" cy="150812"/>
            </p14:xfrm>
          </p:contentPart>
        </mc:Choice>
        <mc:Fallback xmlns="">
          <p:pic>
            <p:nvPicPr>
              <p:cNvPr id="205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84260" y="2038794"/>
                <a:ext cx="152822" cy="158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6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7663" y="1890713"/>
              <a:ext cx="954087" cy="360362"/>
            </p14:xfrm>
          </p:contentPart>
        </mc:Choice>
        <mc:Fallback xmlns="">
          <p:pic>
            <p:nvPicPr>
              <p:cNvPr id="206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46502" y="1879553"/>
                <a:ext cx="976769" cy="38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61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5738" y="1871663"/>
              <a:ext cx="26987" cy="425450"/>
            </p14:xfrm>
          </p:contentPart>
        </mc:Choice>
        <mc:Fallback xmlns="">
          <p:pic>
            <p:nvPicPr>
              <p:cNvPr id="2061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53864" y="1862664"/>
                <a:ext cx="47857" cy="439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62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1325" y="1939925"/>
              <a:ext cx="295275" cy="252413"/>
            </p14:xfrm>
          </p:contentPart>
        </mc:Choice>
        <mc:Fallback xmlns="">
          <p:pic>
            <p:nvPicPr>
              <p:cNvPr id="2062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09802" y="1934884"/>
                <a:ext cx="311839" cy="267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63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88" y="3906838"/>
              <a:ext cx="19050" cy="23812"/>
            </p14:xfrm>
          </p:contentPart>
        </mc:Choice>
        <mc:Fallback xmlns="">
          <p:pic>
            <p:nvPicPr>
              <p:cNvPr id="2063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29180" y="3902869"/>
                <a:ext cx="30911" cy="3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6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8475" y="2525713"/>
              <a:ext cx="774700" cy="188912"/>
            </p14:xfrm>
          </p:contentPart>
        </mc:Choice>
        <mc:Fallback xmlns="">
          <p:pic>
            <p:nvPicPr>
              <p:cNvPr id="206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03435" y="2515638"/>
                <a:ext cx="784420" cy="209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65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0200" y="3441700"/>
              <a:ext cx="1155700" cy="508000"/>
            </p14:xfrm>
          </p:contentPart>
        </mc:Choice>
        <mc:Fallback xmlns="">
          <p:pic>
            <p:nvPicPr>
              <p:cNvPr id="2065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35520" y="3429099"/>
                <a:ext cx="1168301" cy="532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6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0088" y="4757738"/>
              <a:ext cx="1296987" cy="574675"/>
            </p14:xfrm>
          </p:contentPart>
        </mc:Choice>
        <mc:Fallback xmlns="">
          <p:pic>
            <p:nvPicPr>
              <p:cNvPr id="206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97849" y="4743704"/>
                <a:ext cx="1316786" cy="600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6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0325" y="2822575"/>
              <a:ext cx="989013" cy="725488"/>
            </p14:xfrm>
          </p:contentPart>
        </mc:Choice>
        <mc:Fallback xmlns="">
          <p:pic>
            <p:nvPicPr>
              <p:cNvPr id="206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20604" y="2816094"/>
                <a:ext cx="1007735" cy="736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6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7000" y="2952750"/>
              <a:ext cx="444500" cy="247650"/>
            </p14:xfrm>
          </p:contentPart>
        </mc:Choice>
        <mc:Fallback xmlns="">
          <p:pic>
            <p:nvPicPr>
              <p:cNvPr id="206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6922" y="2947351"/>
                <a:ext cx="459977" cy="262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6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3425" y="2922588"/>
              <a:ext cx="149225" cy="254000"/>
            </p14:xfrm>
          </p:contentPart>
        </mc:Choice>
        <mc:Fallback xmlns="">
          <p:pic>
            <p:nvPicPr>
              <p:cNvPr id="206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61559" y="2914673"/>
                <a:ext cx="166125" cy="272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7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9350" y="3081338"/>
              <a:ext cx="142875" cy="128587"/>
            </p14:xfrm>
          </p:contentPart>
        </mc:Choice>
        <mc:Fallback xmlns="">
          <p:pic>
            <p:nvPicPr>
              <p:cNvPr id="207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83952" y="3075575"/>
                <a:ext cx="152952" cy="146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7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6863" y="3062288"/>
              <a:ext cx="1160462" cy="309562"/>
            </p14:xfrm>
          </p:contentPart>
        </mc:Choice>
        <mc:Fallback xmlns="">
          <p:pic>
            <p:nvPicPr>
              <p:cNvPr id="207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95705" y="3055809"/>
                <a:ext cx="1179539" cy="3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7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7500" y="3078163"/>
              <a:ext cx="120650" cy="295275"/>
            </p14:xfrm>
          </p:contentPart>
        </mc:Choice>
        <mc:Fallback xmlns="">
          <p:pic>
            <p:nvPicPr>
              <p:cNvPr id="207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5975" y="3070961"/>
                <a:ext cx="141539" cy="31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7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4924425"/>
              <a:ext cx="12700" cy="15875"/>
            </p14:xfrm>
          </p:contentPart>
        </mc:Choice>
        <mc:Fallback xmlns="">
          <p:pic>
            <p:nvPicPr>
              <p:cNvPr id="207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89452" y="4919133"/>
                <a:ext cx="29029" cy="31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7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4725" y="4087813"/>
              <a:ext cx="6307138" cy="1085850"/>
            </p14:xfrm>
          </p:contentPart>
        </mc:Choice>
        <mc:Fallback xmlns="">
          <p:pic>
            <p:nvPicPr>
              <p:cNvPr id="207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5725" y="4081692"/>
                <a:ext cx="6323698" cy="1104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7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3163" y="3448050"/>
              <a:ext cx="469900" cy="217488"/>
            </p14:xfrm>
          </p:contentPart>
        </mc:Choice>
        <mc:Fallback xmlns="">
          <p:pic>
            <p:nvPicPr>
              <p:cNvPr id="207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35247" y="3440848"/>
                <a:ext cx="488250" cy="23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07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7525" y="3500438"/>
              <a:ext cx="23813" cy="134937"/>
            </p14:xfrm>
          </p:contentPart>
        </mc:Choice>
        <mc:Fallback xmlns="">
          <p:pic>
            <p:nvPicPr>
              <p:cNvPr id="207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50670" y="3493961"/>
                <a:ext cx="37163" cy="14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7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0" y="3614738"/>
              <a:ext cx="74613" cy="247650"/>
            </p14:xfrm>
          </p:contentPart>
        </mc:Choice>
        <mc:Fallback xmlns="">
          <p:pic>
            <p:nvPicPr>
              <p:cNvPr id="207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62024" y="3601780"/>
                <a:ext cx="99484" cy="272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07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7775" y="2289175"/>
              <a:ext cx="198438" cy="130175"/>
            </p14:xfrm>
          </p:contentPart>
        </mc:Choice>
        <mc:Fallback xmlns="">
          <p:pic>
            <p:nvPicPr>
              <p:cNvPr id="207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20572" y="2284500"/>
                <a:ext cx="210323" cy="146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7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2275" y="2109788"/>
              <a:ext cx="30163" cy="323850"/>
            </p14:xfrm>
          </p:contentPart>
        </mc:Choice>
        <mc:Fallback xmlns="">
          <p:pic>
            <p:nvPicPr>
              <p:cNvPr id="207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66171" y="2102951"/>
                <a:ext cx="44526" cy="336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80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9350" y="3308350"/>
              <a:ext cx="169863" cy="104775"/>
            </p14:xfrm>
          </p:contentPart>
        </mc:Choice>
        <mc:Fallback xmlns="">
          <p:pic>
            <p:nvPicPr>
              <p:cNvPr id="2080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221433" y="3300429"/>
                <a:ext cx="182459" cy="120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8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7338" y="3122613"/>
              <a:ext cx="55562" cy="409575"/>
            </p14:xfrm>
          </p:contentPart>
        </mc:Choice>
        <mc:Fallback xmlns="">
          <p:pic>
            <p:nvPicPr>
              <p:cNvPr id="208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30169" y="3115775"/>
                <a:ext cx="73485" cy="421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82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9288" y="5875338"/>
              <a:ext cx="111125" cy="168275"/>
            </p14:xfrm>
          </p:contentPart>
        </mc:Choice>
        <mc:Fallback xmlns="">
          <p:pic>
            <p:nvPicPr>
              <p:cNvPr id="2082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08140" y="5864528"/>
                <a:ext cx="133062" cy="187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83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9000" y="5837238"/>
              <a:ext cx="447675" cy="276225"/>
            </p14:xfrm>
          </p:contentPart>
        </mc:Choice>
        <mc:Fallback xmlns="">
          <p:pic>
            <p:nvPicPr>
              <p:cNvPr id="2083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48924" y="5825353"/>
                <a:ext cx="466748" cy="2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084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5756275"/>
              <a:ext cx="473075" cy="234950"/>
            </p14:xfrm>
          </p:contentPart>
        </mc:Choice>
        <mc:Fallback xmlns="">
          <p:pic>
            <p:nvPicPr>
              <p:cNvPr id="2084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13562" y="5751957"/>
                <a:ext cx="486396" cy="246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8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6288" y="5668963"/>
              <a:ext cx="30162" cy="344487"/>
            </p14:xfrm>
          </p:contentPart>
        </mc:Choice>
        <mc:Fallback xmlns="">
          <p:pic>
            <p:nvPicPr>
              <p:cNvPr id="208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07670" y="5660315"/>
                <a:ext cx="44525" cy="358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8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8713" y="5600700"/>
              <a:ext cx="1001712" cy="452438"/>
            </p14:xfrm>
          </p:contentPart>
        </mc:Choice>
        <mc:Fallback xmlns="">
          <p:pic>
            <p:nvPicPr>
              <p:cNvPr id="208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65114" y="5594221"/>
                <a:ext cx="1010351" cy="468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08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8863" y="5726113"/>
              <a:ext cx="123825" cy="117475"/>
            </p14:xfrm>
          </p:contentPart>
        </mc:Choice>
        <mc:Fallback xmlns="">
          <p:pic>
            <p:nvPicPr>
              <p:cNvPr id="208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60584" y="5717825"/>
                <a:ext cx="136783" cy="135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8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6538" y="5759450"/>
              <a:ext cx="109537" cy="200025"/>
            </p14:xfrm>
          </p:contentPart>
        </mc:Choice>
        <mc:Fallback xmlns="">
          <p:pic>
            <p:nvPicPr>
              <p:cNvPr id="208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03927" y="5747578"/>
                <a:ext cx="127553" cy="223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8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5775" y="5675313"/>
              <a:ext cx="22225" cy="277812"/>
            </p14:xfrm>
          </p:contentPart>
        </mc:Choice>
        <mc:Fallback xmlns="">
          <p:pic>
            <p:nvPicPr>
              <p:cNvPr id="208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57759" y="5666676"/>
                <a:ext cx="40442" cy="292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9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0" y="5778500"/>
              <a:ext cx="192088" cy="223838"/>
            </p14:xfrm>
          </p:contentPart>
        </mc:Choice>
        <mc:Fallback xmlns="">
          <p:pic>
            <p:nvPicPr>
              <p:cNvPr id="209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34160" y="5767704"/>
                <a:ext cx="208995" cy="247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09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2350" y="5691188"/>
              <a:ext cx="458788" cy="395287"/>
            </p14:xfrm>
          </p:contentPart>
        </mc:Choice>
        <mc:Fallback xmlns="">
          <p:pic>
            <p:nvPicPr>
              <p:cNvPr id="209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91907" y="5685073"/>
                <a:ext cx="474993" cy="413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9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300" y="2025650"/>
              <a:ext cx="2581275" cy="77788"/>
            </p14:xfrm>
          </p:contentPart>
        </mc:Choice>
        <mc:Fallback xmlns="">
          <p:pic>
            <p:nvPicPr>
              <p:cNvPr id="209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46420" y="2016287"/>
                <a:ext cx="2596755" cy="98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9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138" y="3238500"/>
              <a:ext cx="2254250" cy="77788"/>
            </p14:xfrm>
          </p:contentPart>
        </mc:Choice>
        <mc:Fallback xmlns="">
          <p:pic>
            <p:nvPicPr>
              <p:cNvPr id="209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70258" y="3226616"/>
                <a:ext cx="2264690" cy="10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09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0025" y="2319338"/>
              <a:ext cx="1658938" cy="152400"/>
            </p14:xfrm>
          </p:contentPart>
        </mc:Choice>
        <mc:Fallback xmlns="">
          <p:pic>
            <p:nvPicPr>
              <p:cNvPr id="209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006425" y="2315015"/>
                <a:ext cx="1669738" cy="160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09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2388" y="5497513"/>
              <a:ext cx="1708150" cy="746125"/>
            </p14:xfrm>
          </p:contentPart>
        </mc:Choice>
        <mc:Fallback xmlns="">
          <p:pic>
            <p:nvPicPr>
              <p:cNvPr id="209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19428" y="5491754"/>
                <a:ext cx="1735509" cy="7659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60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Molecular formula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48400" y="6400800"/>
            <a:ext cx="2209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3</a:t>
            </a:r>
            <a:r>
              <a:rPr lang="en-US" smtClean="0">
                <a:cs typeface="Arial" pitchFamily="34" charset="0"/>
              </a:rPr>
              <a:t>–</a:t>
            </a:r>
            <a:fld id="{620AE97A-C871-4AD9-ADF3-F11AB78C8F2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638" y="2487613"/>
              <a:ext cx="1060450" cy="460375"/>
            </p14:xfrm>
          </p:contentPart>
        </mc:Choice>
        <mc:Fallback xmlns="">
          <p:pic>
            <p:nvPicPr>
              <p:cNvPr id="30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199" y="2478974"/>
                <a:ext cx="1075568" cy="479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5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9338" y="2500313"/>
              <a:ext cx="344487" cy="282575"/>
            </p14:xfrm>
          </p:contentPart>
        </mc:Choice>
        <mc:Fallback xmlns="">
          <p:pic>
            <p:nvPicPr>
              <p:cNvPr id="3075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8539" y="2491674"/>
                <a:ext cx="365005" cy="297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6875" y="2687638"/>
              <a:ext cx="130175" cy="119062"/>
            </p14:xfrm>
          </p:contentPart>
        </mc:Choice>
        <mc:Fallback xmlns="">
          <p:pic>
            <p:nvPicPr>
              <p:cNvPr id="307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5727" y="2679005"/>
                <a:ext cx="148874" cy="13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7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8188" y="2655888"/>
              <a:ext cx="277812" cy="104775"/>
            </p14:xfrm>
          </p:contentPart>
        </mc:Choice>
        <mc:Fallback xmlns="">
          <p:pic>
            <p:nvPicPr>
              <p:cNvPr id="3077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5953" y="2649407"/>
                <a:ext cx="295805" cy="123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8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2616200"/>
              <a:ext cx="147637" cy="146050"/>
            </p14:xfrm>
          </p:contentPart>
        </mc:Choice>
        <mc:Fallback xmlns="">
          <p:pic>
            <p:nvPicPr>
              <p:cNvPr id="3078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94636" y="2609005"/>
                <a:ext cx="165642" cy="164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9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1475" y="2470150"/>
              <a:ext cx="406400" cy="307975"/>
            </p14:xfrm>
          </p:contentPart>
        </mc:Choice>
        <mc:Fallback xmlns="">
          <p:pic>
            <p:nvPicPr>
              <p:cNvPr id="3079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4636" y="2461865"/>
                <a:ext cx="418279" cy="32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8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7613" y="2535238"/>
              <a:ext cx="1633537" cy="588962"/>
            </p14:xfrm>
          </p:contentPart>
        </mc:Choice>
        <mc:Fallback xmlns="">
          <p:pic>
            <p:nvPicPr>
              <p:cNvPr id="308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15734" y="2525518"/>
                <a:ext cx="1649376" cy="610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8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2517775"/>
              <a:ext cx="50800" cy="414338"/>
            </p14:xfrm>
          </p:contentPart>
        </mc:Choice>
        <mc:Fallback xmlns="">
          <p:pic>
            <p:nvPicPr>
              <p:cNvPr id="308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36721" y="2510575"/>
                <a:ext cx="65572" cy="426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8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1275" y="3900488"/>
              <a:ext cx="58738" cy="28575"/>
            </p14:xfrm>
          </p:contentPart>
        </mc:Choice>
        <mc:Fallback xmlns="">
          <p:pic>
            <p:nvPicPr>
              <p:cNvPr id="308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46590" y="3895786"/>
                <a:ext cx="66305" cy="38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8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6963" y="3489325"/>
              <a:ext cx="663575" cy="428625"/>
            </p14:xfrm>
          </p:contentPart>
        </mc:Choice>
        <mc:Fallback xmlns="">
          <p:pic>
            <p:nvPicPr>
              <p:cNvPr id="308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89042" y="3484646"/>
                <a:ext cx="675097" cy="437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8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3725" y="3760788"/>
              <a:ext cx="231775" cy="185737"/>
            </p14:xfrm>
          </p:contentPart>
        </mc:Choice>
        <mc:Fallback xmlns="">
          <p:pic>
            <p:nvPicPr>
              <p:cNvPr id="308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55087" y="3756109"/>
                <a:ext cx="243652" cy="197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8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3138" y="3481388"/>
              <a:ext cx="295275" cy="414337"/>
            </p14:xfrm>
          </p:contentPart>
        </mc:Choice>
        <mc:Fallback xmlns="">
          <p:pic>
            <p:nvPicPr>
              <p:cNvPr id="308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33416" y="3475988"/>
                <a:ext cx="308958" cy="426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8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3675" y="3700463"/>
              <a:ext cx="403225" cy="180975"/>
            </p14:xfrm>
          </p:contentPart>
        </mc:Choice>
        <mc:Fallback xmlns="">
          <p:pic>
            <p:nvPicPr>
              <p:cNvPr id="308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27915" y="3693267"/>
                <a:ext cx="416186" cy="193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8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6438" y="3690938"/>
              <a:ext cx="50800" cy="149225"/>
            </p14:xfrm>
          </p:contentPart>
        </mc:Choice>
        <mc:Fallback xmlns="">
          <p:pic>
            <p:nvPicPr>
              <p:cNvPr id="308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4909" y="3683387"/>
                <a:ext cx="73858" cy="162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8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8725" y="4270375"/>
              <a:ext cx="654050" cy="460375"/>
            </p14:xfrm>
          </p:contentPart>
        </mc:Choice>
        <mc:Fallback xmlns="">
          <p:pic>
            <p:nvPicPr>
              <p:cNvPr id="308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7566" y="4258487"/>
                <a:ext cx="676728" cy="478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8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4063" y="4256088"/>
              <a:ext cx="38100" cy="190500"/>
            </p14:xfrm>
          </p:contentPart>
        </mc:Choice>
        <mc:Fallback xmlns="">
          <p:pic>
            <p:nvPicPr>
              <p:cNvPr id="308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19390" y="4251407"/>
                <a:ext cx="46726" cy="199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9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5988" y="4195763"/>
              <a:ext cx="374650" cy="204787"/>
            </p14:xfrm>
          </p:contentPart>
        </mc:Choice>
        <mc:Fallback xmlns="">
          <p:pic>
            <p:nvPicPr>
              <p:cNvPr id="309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76991" y="4191084"/>
                <a:ext cx="393365" cy="216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9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4044950"/>
              <a:ext cx="377825" cy="336550"/>
            </p14:xfrm>
          </p:contentPart>
        </mc:Choice>
        <mc:Fallback xmlns="">
          <p:pic>
            <p:nvPicPr>
              <p:cNvPr id="309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97543" y="4037391"/>
                <a:ext cx="390779" cy="349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9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4216400"/>
              <a:ext cx="169863" cy="166688"/>
            </p14:xfrm>
          </p:contentPart>
        </mc:Choice>
        <mc:Fallback xmlns="">
          <p:pic>
            <p:nvPicPr>
              <p:cNvPr id="309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10749" y="4209200"/>
                <a:ext cx="191456" cy="180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9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7463" y="3840163"/>
              <a:ext cx="33337" cy="26987"/>
            </p14:xfrm>
          </p:contentPart>
        </mc:Choice>
        <mc:Fallback xmlns="">
          <p:pic>
            <p:nvPicPr>
              <p:cNvPr id="309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20652" y="3834766"/>
                <a:ext cx="44091" cy="36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9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0150" y="3951288"/>
              <a:ext cx="2071688" cy="160337"/>
            </p14:xfrm>
          </p:contentPart>
        </mc:Choice>
        <mc:Fallback xmlns="">
          <p:pic>
            <p:nvPicPr>
              <p:cNvPr id="309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92230" y="3938346"/>
                <a:ext cx="2087887" cy="181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9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6238" y="3571875"/>
              <a:ext cx="382587" cy="355600"/>
            </p14:xfrm>
          </p:contentPart>
        </mc:Choice>
        <mc:Fallback xmlns="">
          <p:pic>
            <p:nvPicPr>
              <p:cNvPr id="309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75441" y="3563597"/>
                <a:ext cx="403462" cy="373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9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7575" y="3605213"/>
              <a:ext cx="371475" cy="344487"/>
            </p14:xfrm>
          </p:contentPart>
        </mc:Choice>
        <mc:Fallback xmlns="">
          <p:pic>
            <p:nvPicPr>
              <p:cNvPr id="309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15336" y="3599454"/>
                <a:ext cx="396312" cy="363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9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0263" y="3906838"/>
              <a:ext cx="1587" cy="7937"/>
            </p14:xfrm>
          </p:contentPart>
        </mc:Choice>
        <mc:Fallback xmlns="">
          <p:pic>
            <p:nvPicPr>
              <p:cNvPr id="309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33915" y="3901066"/>
                <a:ext cx="14283" cy="19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9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9575" y="3821113"/>
              <a:ext cx="2065338" cy="704850"/>
            </p14:xfrm>
          </p:contentPart>
        </mc:Choice>
        <mc:Fallback xmlns="">
          <p:pic>
            <p:nvPicPr>
              <p:cNvPr id="309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14175" y="3807074"/>
                <a:ext cx="2076138" cy="730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9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1400" y="5438775"/>
              <a:ext cx="85725" cy="28575"/>
            </p14:xfrm>
          </p:contentPart>
        </mc:Choice>
        <mc:Fallback xmlns="">
          <p:pic>
            <p:nvPicPr>
              <p:cNvPr id="309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76357" y="5433711"/>
                <a:ext cx="95450" cy="40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0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3200" y="5186363"/>
              <a:ext cx="1373188" cy="639762"/>
            </p14:xfrm>
          </p:contentPart>
        </mc:Choice>
        <mc:Fallback xmlns="">
          <p:pic>
            <p:nvPicPr>
              <p:cNvPr id="310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62399" y="5179883"/>
                <a:ext cx="1396591" cy="652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0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3088" y="5287963"/>
              <a:ext cx="169862" cy="239712"/>
            </p14:xfrm>
          </p:contentPart>
        </mc:Choice>
        <mc:Fallback xmlns="">
          <p:pic>
            <p:nvPicPr>
              <p:cNvPr id="310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02292" y="5277165"/>
                <a:ext cx="186416" cy="257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0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8225" y="5354638"/>
              <a:ext cx="71438" cy="12700"/>
            </p14:xfrm>
          </p:contentPart>
        </mc:Choice>
        <mc:Fallback xmlns="">
          <p:pic>
            <p:nvPicPr>
              <p:cNvPr id="310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72091" y="5351009"/>
                <a:ext cx="81180" cy="2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0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5600" y="5110163"/>
              <a:ext cx="1055688" cy="477837"/>
            </p14:xfrm>
          </p:contentPart>
        </mc:Choice>
        <mc:Fallback xmlns="">
          <p:pic>
            <p:nvPicPr>
              <p:cNvPr id="310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52998" y="5099720"/>
                <a:ext cx="1074411" cy="500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0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2263" y="5026025"/>
              <a:ext cx="479425" cy="661988"/>
            </p14:xfrm>
          </p:contentPart>
        </mc:Choice>
        <mc:Fallback xmlns="">
          <p:pic>
            <p:nvPicPr>
              <p:cNvPr id="310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392905" y="5017746"/>
                <a:ext cx="495262" cy="676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0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1138" y="4806950"/>
              <a:ext cx="2276475" cy="1003300"/>
            </p14:xfrm>
          </p:contentPart>
        </mc:Choice>
        <mc:Fallback xmlns="">
          <p:pic>
            <p:nvPicPr>
              <p:cNvPr id="310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06019" y="4791825"/>
                <a:ext cx="2305993" cy="10328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3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004447"/>
          </a:xfrm>
        </p:spPr>
        <p:txBody>
          <a:bodyPr/>
          <a:lstStyle/>
          <a:p>
            <a:r>
              <a:rPr lang="en-US" altLang="en-US" sz="2800" dirty="0" smtClean="0"/>
              <a:t>Example 2:  A white powder is found to contain 43.64%phosphorus and 56.36% oxygen by mass.  The compound has a molecular mass of 283.88g/</a:t>
            </a:r>
            <a:r>
              <a:rPr lang="en-US" altLang="en-US" sz="2800" dirty="0" err="1" smtClean="0"/>
              <a:t>mol</a:t>
            </a:r>
            <a:r>
              <a:rPr lang="en-US" altLang="en-US" sz="2800" dirty="0" smtClean="0"/>
              <a:t>, what are the empirical and molecular formulas?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Example 3:  Caffeine contains 49.48%carbon, 5.15% hydrogen, 28.87% nitrogen, and 16.49% oxygen by mass and has a molar mass of 194.2g/mol.  Determine the molecular formula of caffeine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48400" y="6400800"/>
            <a:ext cx="2209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3</a:t>
            </a:r>
            <a:r>
              <a:rPr lang="en-US" smtClean="0">
                <a:cs typeface="Arial" pitchFamily="34" charset="0"/>
              </a:rPr>
              <a:t>–</a:t>
            </a:r>
            <a:fld id="{6E239B24-9FC9-4DC4-A286-7C0D137CF24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47645"/>
          </a:xfrm>
        </p:spPr>
        <p:txBody>
          <a:bodyPr/>
          <a:lstStyle/>
          <a:p>
            <a:r>
              <a:rPr lang="en-US" altLang="en-US" sz="2800" dirty="0" smtClean="0"/>
              <a:t>Example 2:  A white powder is found to contain 43.64%phosphorus and 56.36% oxygen by mass.  The compound has a molecular mass of 283.88g/</a:t>
            </a:r>
            <a:r>
              <a:rPr lang="en-US" altLang="en-US" sz="2800" dirty="0" err="1" smtClean="0"/>
              <a:t>mol</a:t>
            </a:r>
            <a:r>
              <a:rPr lang="en-US" altLang="en-US" sz="2800" dirty="0" smtClean="0"/>
              <a:t>, what are the empirical and molecular formulas?</a:t>
            </a:r>
          </a:p>
          <a:p>
            <a:pPr lvl="1"/>
            <a:r>
              <a:rPr lang="en-US" altLang="en-US" sz="2400" dirty="0" smtClean="0"/>
              <a:t>P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O</a:t>
            </a:r>
            <a:r>
              <a:rPr lang="en-US" altLang="en-US" sz="2400" baseline="-25000" dirty="0"/>
              <a:t>5</a:t>
            </a:r>
            <a:r>
              <a:rPr lang="en-US" altLang="en-US" sz="2400" dirty="0" smtClean="0"/>
              <a:t> and P</a:t>
            </a:r>
            <a:r>
              <a:rPr lang="en-US" altLang="en-US" sz="2400" baseline="-25000" dirty="0" smtClean="0"/>
              <a:t>4</a:t>
            </a:r>
            <a:r>
              <a:rPr lang="en-US" altLang="en-US" sz="2400" dirty="0" smtClean="0"/>
              <a:t>O</a:t>
            </a:r>
            <a:r>
              <a:rPr lang="en-US" altLang="en-US" sz="2400" baseline="-25000" dirty="0" smtClean="0"/>
              <a:t>10</a:t>
            </a:r>
            <a:r>
              <a:rPr lang="en-US" altLang="en-US" sz="2400" dirty="0" smtClean="0"/>
              <a:t> </a:t>
            </a:r>
          </a:p>
          <a:p>
            <a:r>
              <a:rPr lang="en-US" altLang="en-US" sz="2800" dirty="0" smtClean="0"/>
              <a:t>Example 3:  Caffeine contains 49.48%carbon, 5.15% hydrogen, 28.87% nitrogen, and 16.49% oxygen by mass and has a molar mass of 194.2g/mol.  Determine the molecular formula of caffeine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 - 31"/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  <a:latin typeface="Arial - 31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Arial - 31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latin typeface="Arial - 31"/>
              </a:rPr>
              <a:t>5</a:t>
            </a:r>
            <a:r>
              <a:rPr lang="en-US" sz="2400" dirty="0" smtClean="0">
                <a:solidFill>
                  <a:srgbClr val="000000"/>
                </a:solidFill>
                <a:latin typeface="Arial - 31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latin typeface="Arial - 31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 - 31"/>
              </a:rPr>
              <a:t>O and </a:t>
            </a:r>
            <a:r>
              <a:rPr lang="en-US" sz="2400" dirty="0">
                <a:solidFill>
                  <a:srgbClr val="000000"/>
                </a:solidFill>
                <a:latin typeface="Arial - 31"/>
              </a:rPr>
              <a:t>C</a:t>
            </a:r>
            <a:r>
              <a:rPr lang="en-US" sz="2400" baseline="-25000" dirty="0">
                <a:solidFill>
                  <a:srgbClr val="000000"/>
                </a:solidFill>
                <a:latin typeface="Arial - 31"/>
              </a:rPr>
              <a:t>8</a:t>
            </a:r>
            <a:r>
              <a:rPr lang="en-US" sz="2400" dirty="0">
                <a:solidFill>
                  <a:srgbClr val="000000"/>
                </a:solidFill>
                <a:latin typeface="Arial - 31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latin typeface="Arial - 31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Arial - 31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Arial - 31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Arial - 31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latin typeface="Arial - 31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 - 31"/>
              </a:rPr>
              <a:t> </a:t>
            </a:r>
            <a:endParaRPr lang="en-US" alt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48400" y="6400800"/>
            <a:ext cx="2209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3</a:t>
            </a:r>
            <a:r>
              <a:rPr lang="en-US" smtClean="0">
                <a:cs typeface="Arial" pitchFamily="34" charset="0"/>
              </a:rPr>
              <a:t>–</a:t>
            </a:r>
            <a:fld id="{6E239B24-9FC9-4DC4-A286-7C0D137CF24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Chemical Reactions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715375" cy="3170238"/>
          </a:xfrm>
        </p:spPr>
        <p:txBody>
          <a:bodyPr/>
          <a:lstStyle/>
          <a:p>
            <a:pPr>
              <a:defRPr/>
            </a:pPr>
            <a:r>
              <a:rPr lang="en-US" dirty="0"/>
              <a:t>Reactions involve chemical changes in matter resulting in new substances.</a:t>
            </a:r>
          </a:p>
          <a:p>
            <a:pPr>
              <a:defRPr/>
            </a:pPr>
            <a:r>
              <a:rPr lang="en-US" dirty="0"/>
              <a:t>Reactions involve rearrangement and exchange of atoms to produce new molecules.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800" dirty="0"/>
              <a:t>Elements are not transmuted during a reaction.</a:t>
            </a:r>
          </a:p>
        </p:txBody>
      </p:sp>
      <p:pic>
        <p:nvPicPr>
          <p:cNvPr id="778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0" r="30818"/>
          <a:stretch>
            <a:fillRect/>
          </a:stretch>
        </p:blipFill>
        <p:spPr bwMode="auto">
          <a:xfrm>
            <a:off x="3957638" y="4492625"/>
            <a:ext cx="1228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6900" y="4691063"/>
            <a:ext cx="54356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Reactants			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Definite Proportion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458200" cy="4154488"/>
          </a:xfrm>
        </p:spPr>
        <p:txBody>
          <a:bodyPr/>
          <a:lstStyle/>
          <a:p>
            <a:r>
              <a:rPr lang="en-US" smtClean="0">
                <a:ea typeface="ヒラギノ角ゴ Pro W3" pitchFamily="127" charset="-128"/>
              </a:rPr>
              <a:t>A hydrogen–oxygen mixture can have any proportions of hydrogen and oxygen gas.</a:t>
            </a:r>
          </a:p>
          <a:p>
            <a:pPr>
              <a:spcBef>
                <a:spcPts val="2400"/>
              </a:spcBef>
            </a:pPr>
            <a:r>
              <a:rPr lang="en-US" smtClean="0">
                <a:ea typeface="ヒラギノ角ゴ Pro W3" pitchFamily="127" charset="-128"/>
              </a:rPr>
              <a:t>Water, by contrast, is composed of water molecules that always contain two hydrogen atoms to every one oxygen atom. </a:t>
            </a:r>
          </a:p>
          <a:p>
            <a:pPr>
              <a:spcBef>
                <a:spcPts val="2400"/>
              </a:spcBef>
            </a:pPr>
            <a:r>
              <a:rPr lang="en-US" smtClean="0">
                <a:ea typeface="ヒラギノ角ゴ Pro W3" pitchFamily="127" charset="-128"/>
              </a:rPr>
              <a:t>Water has a definite proportion of hydrogen to oxygen.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Chemical Equations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81075"/>
            <a:ext cx="8715375" cy="4019562"/>
          </a:xfrm>
        </p:spPr>
        <p:txBody>
          <a:bodyPr/>
          <a:lstStyle/>
          <a:p>
            <a:pPr>
              <a:defRPr/>
            </a:pPr>
            <a:r>
              <a:rPr lang="en-US" dirty="0"/>
              <a:t>Shorthand way of describing a reaction</a:t>
            </a:r>
          </a:p>
          <a:p>
            <a:pPr>
              <a:defRPr/>
            </a:pPr>
            <a:r>
              <a:rPr lang="en-US" dirty="0"/>
              <a:t>Provide information about the reaction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800" dirty="0"/>
              <a:t>Formulas of reactants and products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800" dirty="0"/>
              <a:t>States of reactants and products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800" dirty="0"/>
              <a:t>Relative numbers of reactant and product molecules that </a:t>
            </a:r>
            <a:r>
              <a:rPr lang="en-US" sz="2800"/>
              <a:t>are </a:t>
            </a:r>
            <a:r>
              <a:rPr lang="en-US" sz="2800" smtClean="0"/>
              <a:t>required can </a:t>
            </a:r>
            <a:r>
              <a:rPr lang="en-US" sz="2800" dirty="0"/>
              <a:t>be used to determine weights of reactants used and products that can </a:t>
            </a:r>
            <a:r>
              <a:rPr lang="en-US" sz="2800" dirty="0" smtClean="0"/>
              <a:t>be </a:t>
            </a:r>
            <a:r>
              <a:rPr lang="en-US" sz="2800" dirty="0"/>
              <a:t>made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Combustion of Methane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81075"/>
            <a:ext cx="8715375" cy="3625850"/>
          </a:xfrm>
        </p:spPr>
        <p:txBody>
          <a:bodyPr/>
          <a:lstStyle/>
          <a:p>
            <a:pPr>
              <a:defRPr/>
            </a:pPr>
            <a:r>
              <a:rPr lang="en-US" dirty="0"/>
              <a:t>Methane gas burns to produce carbon dioxide gas and gaseous water.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800" dirty="0"/>
              <a:t>Whenever something burns it combines with O</a:t>
            </a:r>
            <a:r>
              <a:rPr lang="en-US" sz="2800" baseline="-25000" dirty="0"/>
              <a:t>2</a:t>
            </a:r>
            <a:r>
              <a:rPr lang="en-US" sz="2800" dirty="0"/>
              <a:t>(</a:t>
            </a:r>
            <a:r>
              <a:rPr lang="en-US" sz="2800" i="1" dirty="0"/>
              <a:t>g</a:t>
            </a:r>
            <a:r>
              <a:rPr lang="en-US" sz="2800" dirty="0"/>
              <a:t>).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/>
              <a:t>CH</a:t>
            </a:r>
            <a:r>
              <a:rPr lang="en-US" sz="2800" baseline="-25000" dirty="0"/>
              <a:t>4</a:t>
            </a:r>
            <a:r>
              <a:rPr lang="en-US" sz="2800" dirty="0"/>
              <a:t>(</a:t>
            </a:r>
            <a:r>
              <a:rPr lang="en-US" sz="2800" i="1" dirty="0"/>
              <a:t>g</a:t>
            </a:r>
            <a:r>
              <a:rPr lang="en-US" sz="2800" dirty="0"/>
              <a:t>) + O</a:t>
            </a:r>
            <a:r>
              <a:rPr lang="en-US" sz="2800" baseline="-25000" dirty="0"/>
              <a:t>2</a:t>
            </a:r>
            <a:r>
              <a:rPr lang="en-US" sz="2800" dirty="0"/>
              <a:t>(</a:t>
            </a:r>
            <a:r>
              <a:rPr lang="en-US" sz="2800" i="1" dirty="0"/>
              <a:t>g</a:t>
            </a:r>
            <a:r>
              <a:rPr lang="en-US" sz="2800" dirty="0"/>
              <a:t>) </a:t>
            </a:r>
            <a:r>
              <a:rPr lang="en-US" sz="2800" dirty="0" smtClean="0"/>
              <a:t>→  </a:t>
            </a:r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(</a:t>
            </a:r>
            <a:r>
              <a:rPr lang="en-US" sz="2800" i="1" dirty="0"/>
              <a:t>g</a:t>
            </a:r>
            <a:r>
              <a:rPr lang="en-US" sz="2800" dirty="0"/>
              <a:t>) + H</a:t>
            </a:r>
            <a:r>
              <a:rPr lang="en-US" sz="2800" baseline="-25000" dirty="0"/>
              <a:t>2</a:t>
            </a:r>
            <a:r>
              <a:rPr lang="en-US" sz="2800" dirty="0"/>
              <a:t>O(</a:t>
            </a:r>
            <a:r>
              <a:rPr lang="en-US" sz="2800" i="1" dirty="0"/>
              <a:t>g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dirty="0"/>
              <a:t>If you look closely, you should immediately spot a problem.</a:t>
            </a:r>
          </a:p>
        </p:txBody>
      </p:sp>
      <p:pic>
        <p:nvPicPr>
          <p:cNvPr id="809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9"/>
          <a:stretch>
            <a:fillRect/>
          </a:stretch>
        </p:blipFill>
        <p:spPr bwMode="auto">
          <a:xfrm>
            <a:off x="1462088" y="4764088"/>
            <a:ext cx="62198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Combustion of Methane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42900" y="981075"/>
            <a:ext cx="8630771" cy="5508625"/>
          </a:xfrm>
        </p:spPr>
        <p:txBody>
          <a:bodyPr/>
          <a:lstStyle/>
          <a:p>
            <a:r>
              <a:rPr lang="en-US" dirty="0" smtClean="0">
                <a:ea typeface="ヒラギノ角ゴ Pro W3" pitchFamily="127" charset="-128"/>
              </a:rPr>
              <a:t>Notice also that the left side has four hydrogen atoms while the right side has </a:t>
            </a:r>
            <a:br>
              <a:rPr lang="en-US" dirty="0" smtClean="0">
                <a:ea typeface="ヒラギノ角ゴ Pro W3" pitchFamily="127" charset="-128"/>
              </a:rPr>
            </a:br>
            <a:r>
              <a:rPr lang="en-US" dirty="0" smtClean="0">
                <a:ea typeface="ヒラギノ角ゴ Pro W3" pitchFamily="127" charset="-128"/>
              </a:rPr>
              <a:t>only two.</a:t>
            </a:r>
          </a:p>
          <a:p>
            <a:endParaRPr lang="en-US" dirty="0" smtClean="0">
              <a:ea typeface="ヒラギノ角ゴ Pro W3" pitchFamily="127" charset="-128"/>
            </a:endParaRPr>
          </a:p>
          <a:p>
            <a:endParaRPr lang="en-US" dirty="0" smtClean="0">
              <a:ea typeface="ヒラギノ角ゴ Pro W3" pitchFamily="127" charset="-128"/>
            </a:endParaRPr>
          </a:p>
          <a:p>
            <a:endParaRPr lang="en-US" dirty="0" smtClean="0">
              <a:ea typeface="ヒラギノ角ゴ Pro W3" pitchFamily="127" charset="-128"/>
            </a:endParaRPr>
          </a:p>
          <a:p>
            <a:endParaRPr lang="en-US" dirty="0" smtClean="0">
              <a:ea typeface="ヒラギノ角ゴ Pro W3" pitchFamily="127" charset="-128"/>
            </a:endParaRPr>
          </a:p>
          <a:p>
            <a:r>
              <a:rPr lang="en-US" dirty="0" smtClean="0">
                <a:ea typeface="ヒラギノ角ゴ Pro W3" pitchFamily="127" charset="-128"/>
              </a:rPr>
              <a:t>To correct these problems, we must </a:t>
            </a:r>
            <a:r>
              <a:rPr lang="en-US" b="1" dirty="0" smtClean="0">
                <a:ea typeface="ヒラギノ角ゴ Pro W3" pitchFamily="127" charset="-128"/>
              </a:rPr>
              <a:t>balance</a:t>
            </a:r>
            <a:r>
              <a:rPr lang="en-US" dirty="0" smtClean="0">
                <a:ea typeface="ヒラギノ角ゴ Pro W3" pitchFamily="127" charset="-128"/>
              </a:rPr>
              <a:t> the equation by changing the coefficients, not the subscripts.</a:t>
            </a:r>
          </a:p>
        </p:txBody>
      </p:sp>
      <p:pic>
        <p:nvPicPr>
          <p:cNvPr id="819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"/>
          <a:stretch>
            <a:fillRect/>
          </a:stretch>
        </p:blipFill>
        <p:spPr bwMode="auto">
          <a:xfrm>
            <a:off x="1076325" y="2778125"/>
            <a:ext cx="737711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Combustion of Methane: Balanced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1030288"/>
            <a:ext cx="8715375" cy="2763837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To show </a:t>
            </a:r>
            <a:r>
              <a:rPr lang="en-US" sz="2800" dirty="0" smtClean="0"/>
              <a:t>that the </a:t>
            </a:r>
            <a:r>
              <a:rPr lang="en-US" sz="2800" dirty="0"/>
              <a:t>reaction obeys the Law of Conservation of </a:t>
            </a:r>
            <a:r>
              <a:rPr lang="en-US" sz="2800" dirty="0" smtClean="0"/>
              <a:t>Mass, </a:t>
            </a:r>
            <a:r>
              <a:rPr lang="en-US" sz="2800" dirty="0"/>
              <a:t>the equation must be </a:t>
            </a:r>
            <a:r>
              <a:rPr lang="en-US" sz="2800" b="1" dirty="0"/>
              <a:t>balanced</a:t>
            </a:r>
            <a:r>
              <a:rPr lang="en-US" sz="2800" dirty="0"/>
              <a:t>.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sz="2600" dirty="0"/>
              <a:t>We adjust the numbers of molecules so there are equal numbers of atoms of each element on both sides of the arrow.</a:t>
            </a:r>
          </a:p>
        </p:txBody>
      </p:sp>
      <p:pic>
        <p:nvPicPr>
          <p:cNvPr id="829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"/>
          <a:stretch>
            <a:fillRect/>
          </a:stretch>
        </p:blipFill>
        <p:spPr bwMode="auto">
          <a:xfrm>
            <a:off x="1231900" y="3783013"/>
            <a:ext cx="66802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Chemical Bonds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458200" cy="4918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Compounds are composed of atoms held together by </a:t>
            </a:r>
            <a:r>
              <a:rPr lang="en-US" b="1" i="1" dirty="0" smtClean="0"/>
              <a:t>chemical bonds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Chemical bonds result from the attractions between the charged particles (the electrons and protons) that compose atoms.</a:t>
            </a:r>
          </a:p>
          <a:p>
            <a:pPr>
              <a:defRPr/>
            </a:pPr>
            <a:r>
              <a:rPr lang="en-US" dirty="0" smtClean="0"/>
              <a:t>Chemical bonds are broadly classified into two types: 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dirty="0" smtClean="0"/>
              <a:t>ionic and</a:t>
            </a:r>
          </a:p>
          <a:p>
            <a:pPr marL="740664" indent="-283464">
              <a:buFont typeface="Arial" pitchFamily="34" charset="0"/>
              <a:buChar char="–"/>
              <a:defRPr/>
            </a:pPr>
            <a:r>
              <a:rPr lang="en-US" dirty="0" smtClean="0"/>
              <a:t>covalent.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Ionic Bonds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523194" cy="4721225"/>
          </a:xfrm>
        </p:spPr>
        <p:txBody>
          <a:bodyPr/>
          <a:lstStyle/>
          <a:p>
            <a:r>
              <a:rPr lang="en-US" i="1" dirty="0" smtClean="0">
                <a:ea typeface="ヒラギノ角ゴ Pro W3" pitchFamily="127" charset="-128"/>
              </a:rPr>
              <a:t>Ionic bonds</a:t>
            </a:r>
            <a:r>
              <a:rPr lang="en-US" dirty="0" smtClean="0">
                <a:ea typeface="ヒラギノ角ゴ Pro W3" pitchFamily="127" charset="-128"/>
              </a:rPr>
              <a:t>, which occur between metals and nonmetals, involve the </a:t>
            </a:r>
            <a:r>
              <a:rPr lang="en-US" i="1" dirty="0" smtClean="0">
                <a:ea typeface="ヒラギノ角ゴ Pro W3" pitchFamily="127" charset="-128"/>
              </a:rPr>
              <a:t>transfer</a:t>
            </a:r>
            <a:r>
              <a:rPr lang="en-US" dirty="0" smtClean="0">
                <a:ea typeface="ヒラギノ角ゴ Pro W3" pitchFamily="127" charset="-128"/>
              </a:rPr>
              <a:t> of electrons from the metal atom to the </a:t>
            </a:r>
            <a:br>
              <a:rPr lang="en-US" dirty="0" smtClean="0">
                <a:ea typeface="ヒラギノ角ゴ Pro W3" pitchFamily="127" charset="-128"/>
              </a:rPr>
            </a:br>
            <a:r>
              <a:rPr lang="en-US" dirty="0" smtClean="0">
                <a:ea typeface="ヒラギノ角ゴ Pro W3" pitchFamily="127" charset="-128"/>
              </a:rPr>
              <a:t>nonmetal atom.</a:t>
            </a:r>
          </a:p>
          <a:p>
            <a:r>
              <a:rPr lang="en-US" dirty="0" smtClean="0">
                <a:ea typeface="ヒラギノ角ゴ Pro W3" pitchFamily="127" charset="-128"/>
              </a:rPr>
              <a:t>The metal atom then becomes a </a:t>
            </a:r>
            <a:r>
              <a:rPr lang="en-US" i="1" dirty="0" err="1" smtClean="0">
                <a:ea typeface="ヒラギノ角ゴ Pro W3" pitchFamily="127" charset="-128"/>
              </a:rPr>
              <a:t>cation</a:t>
            </a:r>
            <a:r>
              <a:rPr lang="en-US" dirty="0" smtClean="0">
                <a:ea typeface="ヒラギノ角ゴ Pro W3" pitchFamily="127" charset="-128"/>
              </a:rPr>
              <a:t> while the nonmetal atom becomes an </a:t>
            </a:r>
            <a:r>
              <a:rPr lang="en-US" i="1" dirty="0" smtClean="0">
                <a:ea typeface="ヒラギノ角ゴ Pro W3" pitchFamily="127" charset="-128"/>
              </a:rPr>
              <a:t>anion.</a:t>
            </a:r>
          </a:p>
          <a:p>
            <a:r>
              <a:rPr lang="en-US" dirty="0" smtClean="0">
                <a:ea typeface="ヒラギノ角ゴ Pro W3" pitchFamily="127" charset="-128"/>
              </a:rPr>
              <a:t>These oppositely charged ions attract one another by electrostatic forces and form an </a:t>
            </a:r>
            <a:r>
              <a:rPr lang="en-US" b="1" dirty="0" smtClean="0">
                <a:ea typeface="ヒラギノ角ゴ Pro W3" pitchFamily="127" charset="-128"/>
              </a:rPr>
              <a:t>ionic bond</a:t>
            </a:r>
            <a:r>
              <a:rPr lang="en-US" dirty="0" smtClean="0">
                <a:ea typeface="ヒラギノ角ゴ Pro W3" pitchFamily="127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Ionic Compounds in Solid Phase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705850" cy="2062163"/>
          </a:xfrm>
        </p:spPr>
        <p:txBody>
          <a:bodyPr/>
          <a:lstStyle/>
          <a:p>
            <a:r>
              <a:rPr lang="en-US" smtClean="0">
                <a:ea typeface="ヒラギノ角ゴ Pro W3" pitchFamily="127" charset="-128"/>
              </a:rPr>
              <a:t>In the solid phase, the ionic compound is composed of a lattice—a regular three-dimensional array—of alternating cations </a:t>
            </a:r>
            <a:br>
              <a:rPr lang="en-US" smtClean="0">
                <a:ea typeface="ヒラギノ角ゴ Pro W3" pitchFamily="127" charset="-128"/>
              </a:rPr>
            </a:br>
            <a:r>
              <a:rPr lang="en-US" smtClean="0">
                <a:ea typeface="ヒラギノ角ゴ Pro W3" pitchFamily="127" charset="-128"/>
              </a:rPr>
              <a:t>and anions.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75&quot;/&gt;&lt;/object&gt;&lt;object type=&quot;3&quot; unique_id=&quot;10004&quot;&gt;&lt;property id=&quot;20148&quot; value=&quot;5&quot;/&gt;&lt;property id=&quot;20300&quot; value=&quot;Slide 2 - &amp;quot;The Greenhouse Effect&amp;quot;&quot;/&gt;&lt;property id=&quot;20307&quot; value=&quot;353&quot;/&gt;&lt;/object&gt;&lt;object type=&quot;3&quot; unique_id=&quot;10005&quot;&gt;&lt;property id=&quot;20148&quot; value=&quot;5&quot;/&gt;&lt;property id=&quot;20300&quot; value=&quot;Slide 3 - &amp;quot;Global Warming&amp;quot;&quot;/&gt;&lt;property id=&quot;20307&quot; value=&quot;352&quot;/&gt;&lt;/object&gt;&lt;object type=&quot;3&quot; unique_id=&quot;10006&quot;&gt;&lt;property id=&quot;20148&quot; value=&quot;5&quot;/&gt;&lt;property id=&quot;20300&quot; value=&quot;Slide 4 - &amp;quot;The Sources of Increased CO2&amp;quot;&quot;/&gt;&lt;property id=&quot;20307&quot; value=&quot;351&quot;/&gt;&lt;/object&gt;&lt;object type=&quot;3&quot; unique_id=&quot;10007&quot;&gt;&lt;property id=&quot;20148&quot; value=&quot;5&quot;/&gt;&lt;property id=&quot;20300&quot; value=&quot;Slide 5 - &amp;quot;Reaction Stoichiometry: How Much Carbon Dioxide?&amp;quot;&quot;/&gt;&lt;property id=&quot;20307&quot; value=&quot;354&quot;/&gt;&lt;/object&gt;&lt;object type=&quot;3&quot; unique_id=&quot;10008&quot;&gt;&lt;property id=&quot;20148&quot; value=&quot;5&quot;/&gt;&lt;property id=&quot;20300&quot; value=&quot;Slide 6 - &amp;quot;Quantities in Chemical Reactions&amp;quot;&quot;/&gt;&lt;property id=&quot;20307&quot; value=&quot;355&quot;/&gt;&lt;/object&gt;&lt;object type=&quot;3&quot; unique_id=&quot;10009&quot;&gt;&lt;property id=&quot;20148&quot; value=&quot;5&quot;/&gt;&lt;property id=&quot;20300&quot; value=&quot;Slide 7 - &amp;quot;Reaction Stoichiometry&amp;quot;&quot;/&gt;&lt;property id=&quot;20307&quot; value=&quot;356&quot;/&gt;&lt;/object&gt;&lt;object type=&quot;3&quot; unique_id=&quot;10010&quot;&gt;&lt;property id=&quot;20148&quot; value=&quot;5&quot;/&gt;&lt;property id=&quot;20300&quot; value=&quot;Slide 8 - &amp;quot;Making Pizza&amp;quot;&quot;/&gt;&lt;property id=&quot;20307&quot; value=&quot;357&quot;/&gt;&lt;/object&gt;&lt;object type=&quot;3&quot; unique_id=&quot;10011&quot;&gt;&lt;property id=&quot;20148&quot; value=&quot;5&quot;/&gt;&lt;property id=&quot;20300&quot; value=&quot;Slide 9 - &amp;quot;Making Molecules: Mole-to-Mole Conversions&amp;quot;&quot;/&gt;&lt;property id=&quot;20307&quot; value=&quot;358&quot;/&gt;&lt;/object&gt;&lt;object type=&quot;3&quot; unique_id=&quot;10012&quot;&gt;&lt;property id=&quot;20148&quot; value=&quot;5&quot;/&gt;&lt;property id=&quot;20300&quot; value=&quot;Slide 10 - &amp;quot;Suppose That We Burn 22.0 Moles of C8H18; How Many Moles of CO2 Form?&amp;quot;&quot;/&gt;&lt;property id=&quot;20307&quot; value=&quot;359&quot;/&gt;&lt;/object&gt;&lt;object type=&quot;3&quot; unique_id=&quot;10013&quot;&gt;&lt;property id=&quot;20148&quot; value=&quot;5&quot;/&gt;&lt;property id=&quot;20300&quot; value=&quot;Slide 11 - &amp;quot;Limiting Reactant, Theoretical Yield&amp;quot;&quot;/&gt;&lt;property id=&quot;20307&quot; value=&quot;368&quot;/&gt;&lt;/object&gt;&lt;object type=&quot;3&quot; unique_id=&quot;10014&quot;&gt;&lt;property id=&quot;20148&quot; value=&quot;5&quot;/&gt;&lt;property id=&quot;20300&quot; value=&quot;Slide 12 - &amp;quot;Limiting Reactant&amp;quot;&quot;/&gt;&lt;property id=&quot;20307&quot; value=&quot;369&quot;/&gt;&lt;/object&gt;&lt;object type=&quot;3&quot; unique_id=&quot;10015&quot;&gt;&lt;property id=&quot;20148&quot; value=&quot;5&quot;/&gt;&lt;property id=&quot;20300&quot; value=&quot;Slide 13 - &amp;quot;Theoretical Yield&amp;quot;&quot;/&gt;&lt;property id=&quot;20307&quot; value=&quot;370&quot;/&gt;&lt;/object&gt;&lt;object type=&quot;3&quot; unique_id=&quot;10016&quot;&gt;&lt;property id=&quot;20148&quot; value=&quot;5&quot;/&gt;&lt;property id=&quot;20300&quot; value=&quot;Slide 14 - &amp;quot;In a Chemical Reaction&amp;quot;&quot;/&gt;&lt;property id=&quot;20307&quot; value=&quot;371&quot;/&gt;&lt;/object&gt;&lt;object type=&quot;3&quot; unique_id=&quot;10017&quot;&gt;&lt;property id=&quot;20148&quot; value=&quot;5&quot;/&gt;&lt;property id=&quot;20300&quot; value=&quot;Slide 15 - &amp;quot;More Making Pizzas&amp;quot;&quot;/&gt;&lt;property id=&quot;20307&quot; value=&quot;372&quot;/&gt;&lt;/object&gt;&lt;object type=&quot;3&quot; unique_id=&quot;10018&quot;&gt;&lt;property id=&quot;20148&quot; value=&quot;5&quot;/&gt;&lt;property id=&quot;20300&quot; value=&quot;Slide 16 - &amp;quot;Summarizing Limiting Reactant and Yield&amp;quot;&quot;/&gt;&lt;property id=&quot;20307&quot; value=&quot;373&quot;/&gt;&lt;/object&gt;&lt;object type=&quot;3&quot; unique_id=&quot;10019&quot;&gt;&lt;property id=&quot;20148&quot; value=&quot;5&quot;/&gt;&lt;property id=&quot;20300&quot; value=&quot;Slide 17 - &amp;quot;Summarizing Limiting Reactant and Yield&amp;quot;&quot;/&gt;&lt;property id=&quot;20307&quot; value=&quot;374&quot;/&gt;&lt;/object&gt;&lt;object type=&quot;3&quot; unique_id=&quot;10020&quot;&gt;&lt;property id=&quot;20148&quot; value=&quot;5&quot;/&gt;&lt;property id=&quot;20300&quot; value=&quot;Slide 18 - &amp;quot;Apply These Concepts to a Chemical Reaction&amp;quot;&quot;/&gt;&lt;property id=&quot;20307&quot; value=&quot;375&quot;/&gt;&lt;/object&gt;&lt;object type=&quot;3&quot; unique_id=&quot;10021&quot;&gt;&lt;property id=&quot;20148&quot; value=&quot;5&quot;/&gt;&lt;property id=&quot;20300&quot; value=&quot;Slide 19 - &amp;quot;Combustion of Methane&amp;quot;&quot;/&gt;&lt;property id=&quot;20307&quot; value=&quot;376&quot;/&gt;&lt;/object&gt;&lt;object type=&quot;3&quot; unique_id=&quot;10022&quot;&gt;&lt;property id=&quot;20148&quot; value=&quot;5&quot;/&gt;&lt;property id=&quot;20300&quot; value=&quot;Slide 20 - &amp;quot;Combustion of Methane&amp;quot;&quot;/&gt;&lt;property id=&quot;20307&quot; value=&quot;377&quot;/&gt;&lt;/object&gt;&lt;object type=&quot;3&quot; unique_id=&quot;10025&quot;&gt;&lt;property id=&quot;20148&quot; value=&quot;5&quot;/&gt;&lt;property id=&quot;20300&quot; value=&quot;Slide 21 - &amp;quot;Solution Concentration and Solution Stoichiometry&amp;quot;&quot;/&gt;&lt;property id=&quot;20307&quot; value=&quot;385&quot;/&gt;&lt;/object&gt;&lt;object type=&quot;3&quot; unique_id=&quot;10026&quot;&gt;&lt;property id=&quot;20148&quot; value=&quot;5&quot;/&gt;&lt;property id=&quot;20300&quot; value=&quot;Slide 22 - &amp;quot;Solution Concentration&amp;quot;&quot;/&gt;&lt;property id=&quot;20307&quot; value=&quot;386&quot;/&gt;&lt;/object&gt;&lt;object type=&quot;3&quot; unique_id=&quot;10027&quot;&gt;&lt;property id=&quot;20148&quot; value=&quot;5&quot;/&gt;&lt;property id=&quot;20300&quot; value=&quot;Slide 23 - &amp;quot;Solution Concentration&amp;quot;&quot;/&gt;&lt;property id=&quot;20307&quot; value=&quot;388&quot;/&gt;&lt;/object&gt;&lt;object type=&quot;3&quot; unique_id=&quot;10028&quot;&gt;&lt;property id=&quot;20148&quot; value=&quot;5&quot;/&gt;&lt;property id=&quot;20300&quot; value=&quot;Slide 24 - &amp;quot;Solution Concentration: Molarity&amp;quot;&quot;/&gt;&lt;property id=&quot;20307&quot; value=&quot;387&quot;/&gt;&lt;/object&gt;&lt;object type=&quot;3&quot; unique_id=&quot;10029&quot;&gt;&lt;property id=&quot;20148&quot; value=&quot;5&quot;/&gt;&lt;property id=&quot;20300&quot; value=&quot;Slide 25 - &amp;quot;Preparing 1 L of a 1.00 M NaCl Solution&amp;quot;&quot;/&gt;&lt;property id=&quot;20307&quot; value=&quot;389&quot;/&gt;&lt;/object&gt;&lt;object type=&quot;3&quot; unique_id=&quot;10030&quot;&gt;&lt;property id=&quot;20148&quot; value=&quot;5&quot;/&gt;&lt;property id=&quot;20300&quot; value=&quot;Slide 26 - &amp;quot;Using Molarity in Calculations&amp;quot;&quot;/&gt;&lt;property id=&quot;20307&quot; value=&quot;392&quot;/&gt;&lt;/object&gt;&lt;object type=&quot;3&quot; unique_id=&quot;10031&quot;&gt;&lt;property id=&quot;20148&quot; value=&quot;5&quot;/&gt;&lt;property id=&quot;20300&quot; value=&quot;Slide 27 - &amp;quot;Solution Dilution&amp;quot;&quot;/&gt;&lt;property id=&quot;20307&quot; value=&quot;395&quot;/&gt;&lt;/object&gt;&lt;object type=&quot;3&quot; unique_id=&quot;10032&quot;&gt;&lt;property id=&quot;20148&quot; value=&quot;5&quot;/&gt;&lt;property id=&quot;20300&quot; value=&quot;Slide 28 - &amp;quot;Preparing 3.00 L of 0.500 M CaCl2 from a 10.0 M Stock Solution&amp;quot;&quot;/&gt;&lt;property id=&quot;20307&quot; value=&quot;396&quot;/&gt;&lt;/object&gt;&lt;object type=&quot;3&quot; unique_id=&quot;10033&quot;&gt;&lt;property id=&quot;20148&quot; value=&quot;5&quot;/&gt;&lt;property id=&quot;20300&quot; value=&quot;Slide 29 - &amp;quot;Solution Stoichiometry&amp;quot;&quot;/&gt;&lt;property id=&quot;20307&quot; value=&quot;399&quot;/&gt;&lt;/object&gt;&lt;object type=&quot;3&quot; unique_id=&quot;10034&quot;&gt;&lt;property id=&quot;20148&quot; value=&quot;5&quot;/&gt;&lt;property id=&quot;20300&quot; value=&quot;Slide 30 - &amp;quot;Types of Aqueous Solutions and Solubility&amp;quot;&quot;/&gt;&lt;property id=&quot;20307&quot; value=&quot;402&quot;/&gt;&lt;/object&gt;&lt;object type=&quot;3&quot; unique_id=&quot;10035&quot;&gt;&lt;property id=&quot;20148&quot; value=&quot;5&quot;/&gt;&lt;property id=&quot;20300&quot; value=&quot;Slide 31 - &amp;quot;What Happens When a Solute Dissolves?&amp;quot;&quot;/&gt;&lt;property id=&quot;20307&quot; value=&quot;403&quot;/&gt;&lt;/object&gt;&lt;object type=&quot;3&quot; unique_id=&quot;10036&quot;&gt;&lt;property id=&quot;20148&quot; value=&quot;5&quot;/&gt;&lt;property id=&quot;20300&quot; value=&quot;Slide 32 - &amp;quot;Charge Distribution in a Water Molecule&amp;quot;&quot;/&gt;&lt;property id=&quot;20307&quot; value=&quot;404&quot;/&gt;&lt;/object&gt;&lt;object type=&quot;3&quot; unique_id=&quot;10037&quot;&gt;&lt;property id=&quot;20148&quot; value=&quot;5&quot;/&gt;&lt;property id=&quot;20300&quot; value=&quot;Slide 33 - &amp;quot;Solute and Solvent Interactions in a Sodium Chloride Solution&amp;quot;&quot;/&gt;&lt;property id=&quot;20307&quot; value=&quot;405&quot;/&gt;&lt;/object&gt;&lt;object type=&quot;3&quot; unique_id=&quot;10038&quot;&gt;&lt;property id=&quot;20148&quot; value=&quot;5&quot;/&gt;&lt;property id=&quot;20300&quot; value=&quot;Slide 34 - &amp;quot;Sodium Chloride Dissolving in Water&amp;quot;&quot;/&gt;&lt;property id=&quot;20307&quot; value=&quot;407&quot;/&gt;&lt;/object&gt;&lt;object type=&quot;3&quot; unique_id=&quot;10039&quot;&gt;&lt;property id=&quot;20148&quot; value=&quot;5&quot;/&gt;&lt;property id=&quot;20300&quot; value=&quot;Slide 35 - &amp;quot;Electrolyte and Nonelectrolyte Solutions&amp;quot;&quot;/&gt;&lt;property id=&quot;20307&quot; value=&quot;408&quot;/&gt;&lt;/object&gt;&lt;object type=&quot;3&quot; unique_id=&quot;10040&quot;&gt;&lt;property id=&quot;20148&quot; value=&quot;5&quot;/&gt;&lt;property id=&quot;20300&quot; value=&quot;Slide 36 - &amp;quot;Electrolyte and Nonelectrolyte Solutions&amp;quot;&quot;/&gt;&lt;property id=&quot;20307&quot; value=&quot;409&quot;/&gt;&lt;/object&gt;&lt;object type=&quot;3&quot; unique_id=&quot;10041&quot;&gt;&lt;property id=&quot;20148&quot; value=&quot;5&quot;/&gt;&lt;property id=&quot;20300&quot; value=&quot;Slide 37 - &amp;quot;Salt versus Sugar Dissolved in Water &amp;quot;&quot;/&gt;&lt;property id=&quot;20307&quot; value=&quot;406&quot;/&gt;&lt;/object&gt;&lt;object type=&quot;3&quot; unique_id=&quot;10042&quot;&gt;&lt;property id=&quot;20148&quot; value=&quot;5&quot;/&gt;&lt;property id=&quot;20300&quot; value=&quot;Slide 38 - &amp;quot;Binary Acids&amp;quot;&quot;/&gt;&lt;property id=&quot;20307&quot; value=&quot;410&quot;/&gt;&lt;/object&gt;&lt;object type=&quot;3&quot; unique_id=&quot;10043&quot;&gt;&lt;property id=&quot;20148&quot; value=&quot;5&quot;/&gt;&lt;property id=&quot;20300&quot; value=&quot;Slide 39 - &amp;quot;Strong and Weak Electrolytes&amp;quot;&quot;/&gt;&lt;property id=&quot;20307&quot; value=&quot;411&quot;/&gt;&lt;/object&gt;&lt;object type=&quot;3&quot; unique_id=&quot;10044&quot;&gt;&lt;property id=&quot;20148&quot; value=&quot;5&quot;/&gt;&lt;property id=&quot;20300&quot; value=&quot;Slide 40 - &amp;quot;Classes of Dissolved Materials&amp;quot;&quot;/&gt;&lt;property id=&quot;20307&quot; value=&quot;412&quot;/&gt;&lt;/object&gt;&lt;object type=&quot;3&quot; unique_id=&quot;10045&quot;&gt;&lt;property id=&quot;20148&quot; value=&quot;5&quot;/&gt;&lt;property id=&quot;20300&quot; value=&quot;Slide 41 - &amp;quot;Dissociation and Ionization&amp;quot;&quot;/&gt;&lt;property id=&quot;20307&quot; value=&quot;414&quot;/&gt;&lt;/object&gt;&lt;object type=&quot;3&quot; unique_id=&quot;10046&quot;&gt;&lt;property id=&quot;20148&quot; value=&quot;5&quot;/&gt;&lt;property id=&quot;20300&quot; value=&quot;Slide 42 - &amp;quot;The Solubility of Ionic Compounds&amp;quot;&quot;/&gt;&lt;property id=&quot;20307&quot; value=&quot;413&quot;/&gt;&lt;/object&gt;&lt;object type=&quot;3&quot; unique_id=&quot;10047&quot;&gt;&lt;property id=&quot;20148&quot; value=&quot;5&quot;/&gt;&lt;property id=&quot;20300&quot; value=&quot;Slide 43 - &amp;quot;Solubility of Salts&amp;quot;&quot;/&gt;&lt;property id=&quot;20307&quot; value=&quot;417&quot;/&gt;&lt;/object&gt;&lt;object type=&quot;3&quot; unique_id=&quot;10048&quot;&gt;&lt;property id=&quot;20148&quot; value=&quot;5&quot;/&gt;&lt;property id=&quot;20300&quot; value=&quot;Slide 44 - &amp;quot;When Will a Salt Dissolve?&amp;quot;&quot;/&gt;&lt;property id=&quot;20307&quot; value=&quot;415&quot;/&gt;&lt;/object&gt;&lt;object type=&quot;3&quot; unique_id=&quot;10049&quot;&gt;&lt;property id=&quot;20148&quot; value=&quot;5&quot;/&gt;&lt;property id=&quot;20300&quot; value=&quot;Slide 45 - &amp;quot;Solubility Rules&amp;quot;&quot;/&gt;&lt;property id=&quot;20307&quot; value=&quot;416&quot;/&gt;&lt;/object&gt;&lt;object type=&quot;3&quot; unique_id=&quot;10050&quot;&gt;&lt;property id=&quot;20148&quot; value=&quot;5&quot;/&gt;&lt;property id=&quot;20300&quot; value=&quot;Slide 46 - &amp;quot;Precipitation Reactions&amp;quot;&quot;/&gt;&lt;property id=&quot;20307&quot; value=&quot;418&quot;/&gt;&lt;/object&gt;&lt;object type=&quot;3&quot; unique_id=&quot;10051&quot;&gt;&lt;property id=&quot;20148&quot; value=&quot;5&quot;/&gt;&lt;property id=&quot;20300&quot; value=&quot;Slide 47 - &amp;quot;Precipitation of Lead(II) Iodide&amp;quot;&quot;/&gt;&lt;property id=&quot;20307&quot; value=&quot;420&quot;/&gt;&lt;/object&gt;&lt;object type=&quot;3&quot; unique_id=&quot;10052&quot;&gt;&lt;property id=&quot;20148&quot; value=&quot;5&quot;/&gt;&lt;property id=&quot;20300&quot; value=&quot;Slide 48 - &amp;quot;No Precipitation Means No Reaction&amp;quot;&quot;/&gt;&lt;property id=&quot;20307&quot; value=&quot;422&quot;/&gt;&lt;/object&gt;&lt;object type=&quot;3&quot; unique_id=&quot;10053&quot;&gt;&lt;property id=&quot;20148&quot; value=&quot;5&quot;/&gt;&lt;property id=&quot;20300&quot; value=&quot;Slide 49 - &amp;quot; Predicting Precipitation Reactions&amp;quot;&quot;/&gt;&lt;property id=&quot;20307&quot; value=&quot;421&quot;/&gt;&lt;/object&gt;&lt;object type=&quot;3&quot; unique_id=&quot;10054&quot;&gt;&lt;property id=&quot;20148&quot; value=&quot;5&quot;/&gt;&lt;property id=&quot;20300&quot; value=&quot;Slide 50 - &amp;quot;Predicting Precipitation Reactions&amp;quot;&quot;/&gt;&lt;property id=&quot;20307&quot; value=&quot;423&quot;/&gt;&lt;/object&gt;&lt;object type=&quot;3&quot; unique_id=&quot;10055&quot;&gt;&lt;property id=&quot;20148&quot; value=&quot;5&quot;/&gt;&lt;property id=&quot;20300&quot; value=&quot;Slide 51 - &amp;quot;Predicting Precipitation Reactions&amp;quot;&quot;/&gt;&lt;property id=&quot;20307&quot; value=&quot;424&quot;/&gt;&lt;/object&gt;&lt;object type=&quot;3&quot; unique_id=&quot;10056&quot;&gt;&lt;property id=&quot;20148&quot; value=&quot;5&quot;/&gt;&lt;property id=&quot;20300&quot; value=&quot;Slide 52 - &amp;quot;Representing Aqueous Reactions&amp;quot;&quot;/&gt;&lt;property id=&quot;20307&quot; value=&quot;429&quot;/&gt;&lt;/object&gt;&lt;object type=&quot;3&quot; unique_id=&quot;10057&quot;&gt;&lt;property id=&quot;20148&quot; value=&quot;5&quot;/&gt;&lt;property id=&quot;20300&quot; value=&quot;Slide 53 - &amp;quot;Ionic Equation&amp;quot;&quot;/&gt;&lt;property id=&quot;20307&quot; value=&quot;430&quot;/&gt;&lt;/object&gt;&lt;object type=&quot;3&quot; unique_id=&quot;10058&quot;&gt;&lt;property id=&quot;20148&quot; value=&quot;5&quot;/&gt;&lt;property id=&quot;20300&quot; value=&quot;Slide 54 - &amp;quot;Ionic Equation&amp;quot;&quot;/&gt;&lt;property id=&quot;20307&quot; value=&quot;431&quot;/&gt;&lt;/object&gt;&lt;object type=&quot;3&quot; unique_id=&quot;10059&quot;&gt;&lt;property id=&quot;20148&quot; value=&quot;5&quot;/&gt;&lt;property id=&quot;20300&quot; value=&quot;Slide 55 - &amp;quot;Net Ionic Equation&amp;quot;&quot;/&gt;&lt;property id=&quot;20307&quot; value=&quot;432&quot;/&gt;&lt;/object&gt;&lt;object type=&quot;3&quot; unique_id=&quot;10060&quot;&gt;&lt;property id=&quot;20148&quot; value=&quot;5&quot;/&gt;&lt;property id=&quot;20300&quot; value=&quot;Slide 56 - &amp;quot;Examples&amp;quot;&quot;/&gt;&lt;property id=&quot;20307&quot; value=&quot;433&quot;/&gt;&lt;/object&gt;&lt;object type=&quot;3&quot; unique_id=&quot;10061&quot;&gt;&lt;property id=&quot;20148&quot; value=&quot;5&quot;/&gt;&lt;property id=&quot;20300&quot; value=&quot;Slide 57 - &amp;quot;Acid–Base and Gas-Evolution Reactions&amp;quot;&quot;/&gt;&lt;property id=&quot;20307&quot; value=&quot;435&quot;/&gt;&lt;/object&gt;&lt;object type=&quot;3&quot; unique_id=&quot;10062&quot;&gt;&lt;property id=&quot;20148&quot; value=&quot;5&quot;/&gt;&lt;property id=&quot;20300&quot; value=&quot;Slide 58 - &amp;quot;Acid–Base and Gas-Evolution Reactions&amp;quot;&quot;/&gt;&lt;property id=&quot;20307&quot; value=&quot;436&quot;/&gt;&lt;/object&gt;&lt;object type=&quot;3&quot; unique_id=&quot;10063&quot;&gt;&lt;property id=&quot;20148&quot; value=&quot;5&quot;/&gt;&lt;property id=&quot;20300&quot; value=&quot;Slide 59 - &amp;quot;Acid–Base Reactions&amp;quot;&quot;/&gt;&lt;property id=&quot;20307&quot; value=&quot;437&quot;/&gt;&lt;/object&gt;&lt;object type=&quot;3&quot; unique_id=&quot;10064&quot;&gt;&lt;property id=&quot;20148&quot; value=&quot;5&quot;/&gt;&lt;property id=&quot;20300&quot; value=&quot;Slide 60 - &amp;quot;Acid–Base Reactions&amp;quot;&quot;/&gt;&lt;property id=&quot;20307&quot; value=&quot;438&quot;/&gt;&lt;/object&gt;&lt;object type=&quot;3&quot; unique_id=&quot;10065&quot;&gt;&lt;property id=&quot;20148&quot; value=&quot;5&quot;/&gt;&lt;property id=&quot;20300&quot; value=&quot;Slide 61 - &amp;quot;Acids and Bases in Solution&amp;quot;&quot;/&gt;&lt;property id=&quot;20307&quot; value=&quot;439&quot;/&gt;&lt;/object&gt;&lt;object type=&quot;3&quot; unique_id=&quot;10066&quot;&gt;&lt;property id=&quot;20148&quot; value=&quot;5&quot;/&gt;&lt;property id=&quot;20300&quot; value=&quot;Slide 62 - &amp;quot;Acid–Base Reaction&amp;quot;&quot;/&gt;&lt;property id=&quot;20307&quot; value=&quot;441&quot;/&gt;&lt;/object&gt;&lt;object type=&quot;3&quot; unique_id=&quot;10067&quot;&gt;&lt;property id=&quot;20148&quot; value=&quot;5&quot;/&gt;&lt;property id=&quot;20300&quot; value=&quot;Slide 63 - &amp;quot;Some Common Acids and Bases&amp;quot;&quot;/&gt;&lt;property id=&quot;20307&quot; value=&quot;440&quot;/&gt;&lt;/object&gt;&lt;object type=&quot;3&quot; unique_id=&quot;10068&quot;&gt;&lt;property id=&quot;20148&quot; value=&quot;5&quot;/&gt;&lt;property id=&quot;20300&quot; value=&quot;Slide 64 - &amp;quot;Predict the Product of the Reactions&amp;quot;&quot;/&gt;&lt;property id=&quot;20307&quot; value=&quot;446&quot;/&gt;&lt;/object&gt;&lt;object type=&quot;3&quot; unique_id=&quot;10069&quot;&gt;&lt;property id=&quot;20148&quot; value=&quot;5&quot;/&gt;&lt;property id=&quot;20300&quot; value=&quot;Slide 65 - &amp;quot;Acid–Base Titrations&amp;quot;&quot;/&gt;&lt;property id=&quot;20307&quot; value=&quot;445&quot;/&gt;&lt;/object&gt;&lt;object type=&quot;3&quot; unique_id=&quot;10070&quot;&gt;&lt;property id=&quot;20148&quot; value=&quot;5&quot;/&gt;&lt;property id=&quot;20300&quot; value=&quot;Slide 66 - &amp;quot;Acid–Base Titrations&amp;quot;&quot;/&gt;&lt;property id=&quot;20307&quot; value=&quot;447&quot;/&gt;&lt;/object&gt;&lt;object type=&quot;3&quot; unique_id=&quot;10071&quot;&gt;&lt;property id=&quot;20148&quot; value=&quot;5&quot;/&gt;&lt;property id=&quot;20300&quot; value=&quot;Slide 67 - &amp;quot;Acid–Base Titration&amp;quot;&quot;/&gt;&lt;property id=&quot;20307&quot; value=&quot;448&quot;/&gt;&lt;/object&gt;&lt;object type=&quot;3&quot; unique_id=&quot;10072&quot;&gt;&lt;property id=&quot;20148&quot; value=&quot;5&quot;/&gt;&lt;property id=&quot;20300&quot; value=&quot;Slide 68 - &amp;quot;Titration&amp;quot;&quot;/&gt;&lt;property id=&quot;20307&quot; value=&quot;449&quot;/&gt;&lt;/object&gt;&lt;object type=&quot;3&quot; unique_id=&quot;10073&quot;&gt;&lt;property id=&quot;20148&quot; value=&quot;5&quot;/&gt;&lt;property id=&quot;20300&quot; value=&quot;Slide 69 - &amp;quot;Gas-Evolving Reactions&amp;quot;&quot;/&gt;&lt;property id=&quot;20307&quot; value=&quot;452&quot;/&gt;&lt;/object&gt;&lt;object type=&quot;3&quot; unique_id=&quot;10074&quot;&gt;&lt;property id=&quot;20148&quot; value=&quot;5&quot;/&gt;&lt;property id=&quot;20300&quot; value=&quot;Slide 70 - &amp;quot;Gas-Evolution Reaction&amp;quot;&quot;/&gt;&lt;property id=&quot;20307&quot; value=&quot;453&quot;/&gt;&lt;/object&gt;&lt;object type=&quot;3&quot; unique_id=&quot;10075&quot;&gt;&lt;property id=&quot;20148&quot; value=&quot;5&quot;/&gt;&lt;property id=&quot;20300&quot; value=&quot;Slide 71 - &amp;quot;Types of Compounds That Undergo Gas-Evolution Reactions&amp;quot;&quot;/&gt;&lt;property id=&quot;20307&quot; value=&quot;454&quot;/&gt;&lt;/object&gt;&lt;object type=&quot;3&quot; unique_id=&quot;10076&quot;&gt;&lt;property id=&quot;20148&quot; value=&quot;5&quot;/&gt;&lt;property id=&quot;20300&quot; value=&quot;Slide 72 - &amp;quot;Oxidation–Reduction Reactions&amp;quot;&quot;/&gt;&lt;property id=&quot;20307&quot; value=&quot;457&quot;/&gt;&lt;/object&gt;&lt;object type=&quot;3&quot; unique_id=&quot;10077&quot;&gt;&lt;property id=&quot;20148&quot; value=&quot;5&quot;/&gt;&lt;property id=&quot;20300&quot; value=&quot;Slide 73 - &amp;quot;Combustion as Redox&amp;quot;&quot;/&gt;&lt;property id=&quot;20307&quot; value=&quot;458&quot;/&gt;&lt;/object&gt;&lt;object type=&quot;3&quot; unique_id=&quot;10078&quot;&gt;&lt;property id=&quot;20148&quot; value=&quot;5&quot;/&gt;&lt;property id=&quot;20300&quot; value=&quot;Slide 74 - &amp;quot;Redox without Combustion&amp;quot;&quot;/&gt;&lt;property id=&quot;20307&quot; value=&quot;459&quot;/&gt;&lt;/object&gt;&lt;object type=&quot;3&quot; unique_id=&quot;10079&quot;&gt;&lt;property id=&quot;20148&quot; value=&quot;5&quot;/&gt;&lt;property id=&quot;20300&quot; value=&quot;Slide 75 - &amp;quot;Reactions of Metals with Nonmetals&amp;quot;&quot;/&gt;&lt;property id=&quot;20307&quot; value=&quot;460&quot;/&gt;&lt;/object&gt;&lt;object type=&quot;3&quot; unique_id=&quot;10080&quot;&gt;&lt;property id=&quot;20148&quot; value=&quot;5&quot;/&gt;&lt;property id=&quot;20300&quot; value=&quot;Slide 76 - &amp;quot;Redox Reaction&amp;quot;&quot;/&gt;&lt;property id=&quot;20307&quot; value=&quot;461&quot;/&gt;&lt;/object&gt;&lt;object type=&quot;3&quot; unique_id=&quot;10081&quot;&gt;&lt;property id=&quot;20148&quot; value=&quot;5&quot;/&gt;&lt;property id=&quot;20300&quot; value=&quot;Slide 77 - &amp;quot;Oxidation and Reduction&amp;quot;&quot;/&gt;&lt;property id=&quot;20307&quot; value=&quot;462&quot;/&gt;&lt;/object&gt;&lt;object type=&quot;3&quot; unique_id=&quot;10082&quot;&gt;&lt;property id=&quot;20148&quot; value=&quot;5&quot;/&gt;&lt;property id=&quot;20300&quot; value=&quot;Slide 78 - &amp;quot;Oxidation States&amp;quot;&quot;/&gt;&lt;property id=&quot;20307&quot; value=&quot;463&quot;/&gt;&lt;/object&gt;&lt;object type=&quot;3&quot; unique_id=&quot;10083&quot;&gt;&lt;property id=&quot;20148&quot; value=&quot;5&quot;/&gt;&lt;property id=&quot;20300&quot; value=&quot;Slide 79 - &amp;quot;Rules for Assigning Oxidation States&amp;quot;&quot;/&gt;&lt;property id=&quot;20307&quot; value=&quot;464&quot;/&gt;&lt;/object&gt;&lt;object type=&quot;3&quot; unique_id=&quot;10084&quot;&gt;&lt;property id=&quot;20148&quot; value=&quot;5&quot;/&gt;&lt;property id=&quot;20300&quot; value=&quot;Slide 80 - &amp;quot;Rules for Assigning Oxidation States&amp;quot;&quot;/&gt;&lt;property id=&quot;20307&quot; value=&quot;465&quot;/&gt;&lt;/object&gt;&lt;object type=&quot;3&quot; unique_id=&quot;10085&quot;&gt;&lt;property id=&quot;20148&quot; value=&quot;5&quot;/&gt;&lt;property id=&quot;20300&quot; value=&quot;Slide 81 - &amp;quot;Rules for Assigning Oxidation States&amp;quot;&quot;/&gt;&lt;property id=&quot;20307&quot; value=&quot;466&quot;/&gt;&lt;/object&gt;&lt;object type=&quot;3&quot; unique_id=&quot;10086&quot;&gt;&lt;property id=&quot;20148&quot; value=&quot;5&quot;/&gt;&lt;property id=&quot;20300&quot; value=&quot;Slide 82 - &amp;quot;Identifying Redox Reactions  &amp;quot;&quot;/&gt;&lt;property id=&quot;20307&quot; value=&quot;467&quot;/&gt;&lt;/object&gt;&lt;object type=&quot;3&quot; unique_id=&quot;10087&quot;&gt;&lt;property id=&quot;20148&quot; value=&quot;5&quot;/&gt;&lt;property id=&quot;20300&quot; value=&quot;Slide 83 - &amp;quot;Redox Reactions&amp;quot;&quot;/&gt;&lt;property id=&quot;20307&quot; value=&quot;470&quot;/&gt;&lt;/object&gt;&lt;object type=&quot;3&quot; unique_id=&quot;10088&quot;&gt;&lt;property id=&quot;20148&quot; value=&quot;5&quot;/&gt;&lt;property id=&quot;20300&quot; value=&quot;Slide 84 - &amp;quot;Combustion Reactions&amp;quot;&quot;/&gt;&lt;property id=&quot;20307&quot; value=&quot;472&quot;/&gt;&lt;/object&gt;&lt;object type=&quot;3&quot; unique_id=&quot;10089&quot;&gt;&lt;property id=&quot;20148&quot; value=&quot;5&quot;/&gt;&lt;property id=&quot;20300&quot; value=&quot;Slide 85 - &amp;quot;Combustion&amp;quot;&quot;/&gt;&lt;property id=&quot;20307&quot; value=&quot;473&quot;/&gt;&lt;/object&gt;&lt;/object&gt;&lt;object type=&quot;8&quot; unique_id=&quot;1017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10111</TotalTime>
  <Words>2455</Words>
  <Application>Microsoft Office PowerPoint</Application>
  <PresentationFormat>On-screen Show (4:3)</PresentationFormat>
  <Paragraphs>358</Paragraphs>
  <Slides>63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HA5Lect_template</vt:lpstr>
      <vt:lpstr>PowerPoint Presentation</vt:lpstr>
      <vt:lpstr>How Many Different Substances Exist? </vt:lpstr>
      <vt:lpstr>Hydrogen, Oxygen, and Water</vt:lpstr>
      <vt:lpstr>Hydrogen, Oxygen, and Water</vt:lpstr>
      <vt:lpstr>Mixtures and Compounds</vt:lpstr>
      <vt:lpstr>Definite Proportion</vt:lpstr>
      <vt:lpstr>Chemical Bonds</vt:lpstr>
      <vt:lpstr>Ionic Bonds</vt:lpstr>
      <vt:lpstr>Ionic Compounds in Solid Phase</vt:lpstr>
      <vt:lpstr>The Formation of Ionic Compounds</vt:lpstr>
      <vt:lpstr>Covalent Bonds</vt:lpstr>
      <vt:lpstr>Types of Chemical Formulas</vt:lpstr>
      <vt:lpstr>Types of Chemical Formulas</vt:lpstr>
      <vt:lpstr>Types of Chemical Formulas</vt:lpstr>
      <vt:lpstr>Ways of Representing a Compound</vt:lpstr>
      <vt:lpstr>An Atomic-Level View of Elements and Compounds</vt:lpstr>
      <vt:lpstr>View of Elements and Compounds </vt:lpstr>
      <vt:lpstr>Molecular Compounds</vt:lpstr>
      <vt:lpstr>Ionic Compounds</vt:lpstr>
      <vt:lpstr>Polyatomic Ions</vt:lpstr>
      <vt:lpstr>Ionic Compounds: Formulas and Names</vt:lpstr>
      <vt:lpstr>Ionic Compounds: Formulas and Names</vt:lpstr>
      <vt:lpstr>Naming Ionic Compounds</vt:lpstr>
      <vt:lpstr>Naming Type I Ionic Compounds</vt:lpstr>
      <vt:lpstr>Naming Binary Ionic Compounds of Type I Cations</vt:lpstr>
      <vt:lpstr>Examples: Type I Binary Ionic Compounds</vt:lpstr>
      <vt:lpstr>Naming Type II Ionic Compounds</vt:lpstr>
      <vt:lpstr>Type II Ionic Compounds</vt:lpstr>
      <vt:lpstr>Naming Type II Binary Ionic Compounds</vt:lpstr>
      <vt:lpstr>Naming Type II Binary Ionic Compounds</vt:lpstr>
      <vt:lpstr>Example: Type II Binary Ionic Compounds</vt:lpstr>
      <vt:lpstr>Naming Ionic Compounds Containing Polyatomic Ions</vt:lpstr>
      <vt:lpstr>Know this List!!!</vt:lpstr>
      <vt:lpstr>Oxyanions</vt:lpstr>
      <vt:lpstr>Oxyanions</vt:lpstr>
      <vt:lpstr>Hydrated Ionic Compounds</vt:lpstr>
      <vt:lpstr>Common Hydrate Prefixes</vt:lpstr>
      <vt:lpstr>Binary Molecular Compounds</vt:lpstr>
      <vt:lpstr>Acids</vt:lpstr>
      <vt:lpstr>Naming Binary Acids</vt:lpstr>
      <vt:lpstr>Naming Oxyacids</vt:lpstr>
      <vt:lpstr>Practice: Name the Acid</vt:lpstr>
      <vt:lpstr>Practice: Name the Acid</vt:lpstr>
      <vt:lpstr>Writing Formulas for Acids</vt:lpstr>
      <vt:lpstr>For oxyacids</vt:lpstr>
      <vt:lpstr>Inorganic Nomenclature Flow Chart</vt:lpstr>
      <vt:lpstr>Molar Mass of Compounds</vt:lpstr>
      <vt:lpstr>Molar Mass of Compounds</vt:lpstr>
      <vt:lpstr>Using Molar Mass to Count Molecules by Weighing</vt:lpstr>
      <vt:lpstr>Percent Composition</vt:lpstr>
      <vt:lpstr>Formulas</vt:lpstr>
      <vt:lpstr>Finding empirical Formulas</vt:lpstr>
      <vt:lpstr>Molecular Formulas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Reactions</vt:lpstr>
      <vt:lpstr>Chemical Equations</vt:lpstr>
      <vt:lpstr>Combustion of Methane</vt:lpstr>
      <vt:lpstr>Combustion of Methane</vt:lpstr>
      <vt:lpstr>Combustion of Methane: Balanced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Rusty Randles</cp:lastModifiedBy>
  <cp:revision>491</cp:revision>
  <dcterms:created xsi:type="dcterms:W3CDTF">2007-09-26T05:29:17Z</dcterms:created>
  <dcterms:modified xsi:type="dcterms:W3CDTF">2017-06-07T17:32:13Z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